
<file path=[Content_Types].xml><?xml version="1.0" encoding="utf-8"?>
<Types xmlns="http://schemas.openxmlformats.org/package/2006/content-types">
  <Default Extension="xml" ContentType="application/vnd.openxmlformats-officedocument.presentationml.presentation.main+xml"/>
  <Default Extension="jpg" ContentType="image/jpeg"/>
  <Default Extension="png" ContentType="image/pn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officeDocument" Target="/ppt/presentation.xml" Id="Re998e23d97364e80"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lvl1pPr marL="0" lvl="0" algn="l" defTabSz="914400">
      <a:defRPr sz="1800" kern="1200">
        <a:solidFill>
          <a:schemeClr val="tx1"/>
        </a:solidFill>
        <a:latin typeface="微软雅黑 Light"/>
        <a:ea typeface="微软雅黑 Light"/>
      </a:defRPr>
    </a:lvl1pPr>
    <a:lvl2pPr marL="457200" lvl="1" algn="l" defTabSz="914400">
      <a:defRPr sz="1800" kern="1200">
        <a:solidFill>
          <a:schemeClr val="tx1"/>
        </a:solidFill>
        <a:latin typeface="微软雅黑 Light"/>
        <a:ea typeface="微软雅黑 Light"/>
      </a:defRPr>
    </a:lvl2pPr>
    <a:lvl3pPr marL="914400" lvl="2" algn="l" defTabSz="914400">
      <a:defRPr sz="1800" kern="1200">
        <a:solidFill>
          <a:schemeClr val="tx1"/>
        </a:solidFill>
        <a:latin typeface="微软雅黑 Light"/>
        <a:ea typeface="微软雅黑 Light"/>
      </a:defRPr>
    </a:lvl3pPr>
    <a:lvl4pPr marL="1371600" lvl="3" algn="l" defTabSz="914400">
      <a:defRPr sz="1800" kern="1200">
        <a:solidFill>
          <a:schemeClr val="tx1"/>
        </a:solidFill>
        <a:latin typeface="微软雅黑 Light"/>
        <a:ea typeface="微软雅黑 Light"/>
      </a:defRPr>
    </a:lvl4pPr>
    <a:lvl5pPr marL="1828800" lvl="4" algn="l" defTabSz="914400">
      <a:defRPr sz="1800" kern="1200">
        <a:solidFill>
          <a:schemeClr val="tx1"/>
        </a:solidFill>
        <a:latin typeface="微软雅黑 Light"/>
        <a:ea typeface="微软雅黑 Light"/>
      </a:defRPr>
    </a:lvl5pPr>
    <a:lvl6pPr marL="2286000" lvl="5" algn="l" defTabSz="914400">
      <a:defRPr sz="1800" kern="1200">
        <a:solidFill>
          <a:schemeClr val="tx1"/>
        </a:solidFill>
        <a:latin typeface="微软雅黑 Light"/>
        <a:ea typeface="微软雅黑 Light"/>
      </a:defRPr>
    </a:lvl6pPr>
    <a:lvl7pPr marL="2743200" lvl="6" algn="l" defTabSz="914400">
      <a:defRPr sz="1800" kern="1200">
        <a:solidFill>
          <a:schemeClr val="tx1"/>
        </a:solidFill>
        <a:latin typeface="微软雅黑 Light"/>
        <a:ea typeface="微软雅黑 Light"/>
      </a:defRPr>
    </a:lvl7pPr>
    <a:lvl8pPr marL="3200400" lvl="7" algn="l" defTabSz="914400">
      <a:defRPr sz="1800" kern="1200">
        <a:solidFill>
          <a:schemeClr val="tx1"/>
        </a:solidFill>
        <a:latin typeface="微软雅黑 Light"/>
        <a:ea typeface="微软雅黑 Light"/>
      </a:defRPr>
    </a:lvl8pPr>
    <a:lvl9pPr marL="3657600" lvl="8" algn="l" defTabSz="914400">
      <a:defRPr sz="1800" kern="1200">
        <a:solidFill>
          <a:schemeClr val="tx1"/>
        </a:solidFill>
        <a:latin typeface="微软雅黑 Light"/>
        <a:ea typeface="微软雅黑 Light"/>
      </a:defRPr>
    </a:lvl9pPr>
  </p:defaultTextStyle>
</p:presentation>
</file>

<file path=ppt/tableStyles.xml><?xml version="1.0" encoding="utf-8"?>
<a:tblStyleLst xmlns:a="http://schemas.openxmlformats.org/drawingml/2006/main" def="{5C22544A-7EE6-4342-B048-85BDC9FD1C3A}"/>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slideMasters/theme/theme1.xml" Id="rId2" /><Relationship Type="http://schemas.openxmlformats.org/officeDocument/2006/relationships/slide" Target="/ppt/slides/slide1.xml" Id="rId3" /><Relationship Type="http://schemas.openxmlformats.org/officeDocument/2006/relationships/slide" Target="/ppt/slides/slide2.xml" Id="rId4" /><Relationship Type="http://schemas.openxmlformats.org/officeDocument/2006/relationships/slide" Target="/ppt/slides/slide3.xml" Id="rId5" /><Relationship Type="http://schemas.openxmlformats.org/officeDocument/2006/relationships/slide" Target="/ppt/slides/slide4.xml" Id="rId6" /><Relationship Type="http://schemas.openxmlformats.org/officeDocument/2006/relationships/slide" Target="/ppt/slides/slide5.xml" Id="rId7" /><Relationship Type="http://schemas.openxmlformats.org/officeDocument/2006/relationships/slide" Target="/ppt/slides/slide6.xml" Id="rId8" /><Relationship Type="http://schemas.openxmlformats.org/officeDocument/2006/relationships/slide" Target="/ppt/slides/slide7.xml" Id="rId9" /><Relationship Type="http://schemas.openxmlformats.org/officeDocument/2006/relationships/slide" Target="/ppt/slides/slide8.xml" Id="rId10" /><Relationship Type="http://schemas.openxmlformats.org/officeDocument/2006/relationships/slide" Target="/ppt/slides/slide9.xml" Id="rId11" /><Relationship Type="http://schemas.openxmlformats.org/officeDocument/2006/relationships/slide" Target="/ppt/slides/slide10.xml" Id="rId12" /><Relationship Type="http://schemas.openxmlformats.org/officeDocument/2006/relationships/slide" Target="/ppt/slides/slide11.xml" Id="rId13" /><Relationship Type="http://schemas.openxmlformats.org/officeDocument/2006/relationships/slide" Target="/ppt/slides/slide12.xml" Id="rId14" /><Relationship Type="http://schemas.openxmlformats.org/officeDocument/2006/relationships/slide" Target="/ppt/slides/slide13.xml" Id="rId15" /><Relationship Type="http://schemas.openxmlformats.org/officeDocument/2006/relationships/slide" Target="/ppt/slides/slide14.xml" Id="rId16" /><Relationship Type="http://schemas.openxmlformats.org/officeDocument/2006/relationships/slide" Target="/ppt/slides/slide15.xml" Id="rId17" /><Relationship Type="http://schemas.openxmlformats.org/officeDocument/2006/relationships/slide" Target="/ppt/slides/slide16.xml" Id="rId18" /><Relationship Type="http://schemas.openxmlformats.org/officeDocument/2006/relationships/slide" Target="/ppt/slides/slide17.xml" Id="rId19" /><Relationship Type="http://schemas.openxmlformats.org/officeDocument/2006/relationships/slide" Target="/ppt/slides/slide18.xml" Id="rId20" /><Relationship Type="http://schemas.openxmlformats.org/officeDocument/2006/relationships/slide" Target="/ppt/slides/slide19.xml" Id="rId21" /><Relationship Type="http://schemas.openxmlformats.org/officeDocument/2006/relationships/slide" Target="/ppt/slides/slide20.xml" Id="rId22" /><Relationship Type="http://schemas.openxmlformats.org/officeDocument/2006/relationships/slide" Target="/ppt/slides/slide21.xml" Id="rId23" /><Relationship Type="http://schemas.openxmlformats.org/officeDocument/2006/relationships/slide" Target="/ppt/slides/slide22.xml" Id="rId24" /><Relationship Type="http://schemas.openxmlformats.org/officeDocument/2006/relationships/slide" Target="/ppt/slides/slide23.xml" Id="rId25" /><Relationship Type="http://schemas.openxmlformats.org/officeDocument/2006/relationships/slide" Target="/ppt/slides/slide24.xml" Id="rId26" /><Relationship Type="http://schemas.openxmlformats.org/officeDocument/2006/relationships/tableStyles" Target="/ppt/tableStyles.xml" Id="rId27" /></Relationship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endParaRPr lang="en-US"/>
          </a:p>
        </p:txBody>
      </p:sp>
      <p:sp>
        <p:nvSpPr>
          <p:cNvPr id="4" name="Date Placeholder 3"/>
          <p:cNvSpPr>
            <a:spLocks noGrp="1"/>
          </p:cNvSpPr>
          <p:nvPr>
            <p:ph type="dt" idx="10"/>
          </p:nvPr>
        </p:nvSpPr>
        <p:spPr/>
        <p:txBody>
          <a:bodyPr/>
          <a:lstStyle/>
          <a:p>
            <a:endParaRPr lang="zh-CN">
              <a:solidFill>
                <a:srgbClr val="000000">
                  <a:tint val="75000"/>
                </a:srgbClr>
              </a:solidFill>
            </a:endParaRPr>
          </a:p>
        </p:txBody>
      </p:sp>
      <p:sp>
        <p:nvSpPr>
          <p:cNvPr id="5" name="Footer Placeholder 4"/>
          <p:cNvSpPr>
            <a:spLocks noGrp="1"/>
          </p:cNvSpPr>
          <p:nvPr>
            <p:ph type="ftr" idx="11"/>
          </p:nvPr>
        </p:nvSpPr>
        <p:spPr/>
        <p:txBody>
          <a:bodyPr/>
          <a:lstStyle/>
          <a:p>
            <a:endParaRPr lang="zh-CN">
              <a:solidFill>
                <a:srgbClr val="000000">
                  <a:tint val="75000"/>
                </a:srgbClr>
              </a:solidFill>
            </a:endParaRPr>
          </a:p>
        </p:txBody>
      </p:sp>
      <p:sp>
        <p:nvSpPr>
          <p:cNvPr id="6" name="Slide Number Placeholder 5"/>
          <p:cNvSpPr>
            <a:spLocks noGrp="1"/>
          </p:cNvSpPr>
          <p:nvPr>
            <p:ph type="sldNum" idx="12"/>
          </p:nvPr>
        </p:nvSpPr>
        <p:spPr/>
        <p:txBody>
          <a:bodyPr/>
          <a:lstStyle/>
          <a:p>
            <a:fld id="{35FB55A2-29B6-4D6D-B856-81C61962ECD2}"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Vertical Text Placeholder 2"/>
          <p:cNvSpPr>
            <a:spLocks noGrp="1"/>
          </p:cNvSpPr>
          <p:nvPr>
            <p:ph type="body" idx="1"/>
          </p:nvPr>
        </p:nvSpPr>
        <p:spPr/>
        <p:txBody>
          <a:bodyPr vert="eaVert"/>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en-US"/>
          </a:p>
        </p:txBody>
      </p:sp>
      <p:sp>
        <p:nvSpPr>
          <p:cNvPr id="4" name="Date Placeholder 3"/>
          <p:cNvSpPr>
            <a:spLocks noGrp="1"/>
          </p:cNvSpPr>
          <p:nvPr>
            <p:ph type="dt" idx="10"/>
          </p:nvPr>
        </p:nvSpPr>
        <p:spPr/>
        <p:txBody>
          <a:bodyPr/>
          <a:lstStyle/>
          <a:p>
            <a:endParaRPr lang="zh-CN">
              <a:solidFill>
                <a:srgbClr val="000000">
                  <a:tint val="75000"/>
                </a:srgbClr>
              </a:solidFill>
            </a:endParaRPr>
          </a:p>
        </p:txBody>
      </p:sp>
      <p:sp>
        <p:nvSpPr>
          <p:cNvPr id="5" name="Footer Placeholder 4"/>
          <p:cNvSpPr>
            <a:spLocks noGrp="1"/>
          </p:cNvSpPr>
          <p:nvPr>
            <p:ph type="ftr" idx="11"/>
          </p:nvPr>
        </p:nvSpPr>
        <p:spPr/>
        <p:txBody>
          <a:bodyPr/>
          <a:lstStyle/>
          <a:p>
            <a:endParaRPr lang="zh-CN">
              <a:solidFill>
                <a:srgbClr val="000000">
                  <a:tint val="75000"/>
                </a:srgbClr>
              </a:solidFill>
            </a:endParaRPr>
          </a:p>
        </p:txBody>
      </p:sp>
      <p:sp>
        <p:nvSpPr>
          <p:cNvPr id="6" name="Slide Number Placeholder 5"/>
          <p:cNvSpPr>
            <a:spLocks noGrp="1"/>
          </p:cNvSpPr>
          <p:nvPr>
            <p:ph type="sldNum" idx="12"/>
          </p:nvPr>
        </p:nvSpPr>
        <p:spPr/>
        <p:txBody>
          <a:bodyPr/>
          <a:lstStyle/>
          <a:p>
            <a:fld id="{D13A3CA4-3AE9-4E4E-B0AC-F726A3828EA3}"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p:nvPr>
        </p:nvSpPr>
        <p:spPr>
          <a:xfrm>
            <a:off x="8724900" y="365125"/>
            <a:ext cx="2628900" cy="5811838"/>
          </a:xfrm>
        </p:spPr>
        <p:txBody>
          <a:bodyPr vert="eaVert"/>
          <a:lstStyle/>
          <a:p>
            <a:r>
              <a:rPr lang="zh-CN"/>
              <a:t>单击此处编辑母版标题样式</a:t>
            </a:r>
            <a:endParaRPr lang="en-US"/>
          </a:p>
        </p:txBody>
      </p:sp>
      <p:sp>
        <p:nvSpPr>
          <p:cNvPr id="3" name="Vertical Text Placeholder 2"/>
          <p:cNvSpPr>
            <a:spLocks noGrp="1"/>
          </p:cNvSpPr>
          <p:nvPr>
            <p:ph type="body" idx="1"/>
          </p:nvPr>
        </p:nvSpPr>
        <p:spPr>
          <a:xfrm>
            <a:off x="838200" y="365125"/>
            <a:ext cx="7734300" cy="5811838"/>
          </a:xfrm>
        </p:spPr>
        <p:txBody>
          <a:bodyPr vert="eaVert"/>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en-US"/>
          </a:p>
        </p:txBody>
      </p:sp>
      <p:sp>
        <p:nvSpPr>
          <p:cNvPr id="4" name="Date Placeholder 3"/>
          <p:cNvSpPr>
            <a:spLocks noGrp="1"/>
          </p:cNvSpPr>
          <p:nvPr>
            <p:ph type="dt" idx="10"/>
          </p:nvPr>
        </p:nvSpPr>
        <p:spPr/>
        <p:txBody>
          <a:bodyPr/>
          <a:lstStyle/>
          <a:p>
            <a:endParaRPr lang="zh-CN">
              <a:solidFill>
                <a:srgbClr val="000000">
                  <a:tint val="75000"/>
                </a:srgbClr>
              </a:solidFill>
            </a:endParaRPr>
          </a:p>
        </p:txBody>
      </p:sp>
      <p:sp>
        <p:nvSpPr>
          <p:cNvPr id="5" name="Footer Placeholder 4"/>
          <p:cNvSpPr>
            <a:spLocks noGrp="1"/>
          </p:cNvSpPr>
          <p:nvPr>
            <p:ph type="ftr" idx="11"/>
          </p:nvPr>
        </p:nvSpPr>
        <p:spPr/>
        <p:txBody>
          <a:bodyPr/>
          <a:lstStyle/>
          <a:p>
            <a:endParaRPr lang="zh-CN">
              <a:solidFill>
                <a:srgbClr val="000000">
                  <a:tint val="75000"/>
                </a:srgbClr>
              </a:solidFill>
            </a:endParaRPr>
          </a:p>
        </p:txBody>
      </p:sp>
      <p:sp>
        <p:nvSpPr>
          <p:cNvPr id="6" name="Slide Number Placeholder 5"/>
          <p:cNvSpPr>
            <a:spLocks noGrp="1"/>
          </p:cNvSpPr>
          <p:nvPr>
            <p:ph type="sldNum" idx="12"/>
          </p:nvPr>
        </p:nvSpPr>
        <p:spPr/>
        <p:txBody>
          <a:bodyPr/>
          <a:lstStyle/>
          <a:p>
            <a:fld id="{9FAF7428-68C6-471C-9D44-D1E0405FDEBC}"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Content Placeholder 2"/>
          <p:cNvSpPr>
            <a:spLocks noGrp="1"/>
          </p:cNvSpPr>
          <p:nvPr>
            <p:ph idx="1"/>
          </p:nvPr>
        </p:nvSpPr>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en-US"/>
          </a:p>
        </p:txBody>
      </p:sp>
      <p:sp>
        <p:nvSpPr>
          <p:cNvPr id="4" name="Date Placeholder 3"/>
          <p:cNvSpPr>
            <a:spLocks noGrp="1"/>
          </p:cNvSpPr>
          <p:nvPr>
            <p:ph type="dt" idx="10"/>
          </p:nvPr>
        </p:nvSpPr>
        <p:spPr/>
        <p:txBody>
          <a:bodyPr/>
          <a:lstStyle/>
          <a:p>
            <a:endParaRPr lang="zh-CN">
              <a:solidFill>
                <a:srgbClr val="000000">
                  <a:tint val="75000"/>
                </a:srgbClr>
              </a:solidFill>
            </a:endParaRPr>
          </a:p>
        </p:txBody>
      </p:sp>
      <p:sp>
        <p:nvSpPr>
          <p:cNvPr id="5" name="Footer Placeholder 4"/>
          <p:cNvSpPr>
            <a:spLocks noGrp="1"/>
          </p:cNvSpPr>
          <p:nvPr>
            <p:ph type="ftr" idx="11"/>
          </p:nvPr>
        </p:nvSpPr>
        <p:spPr/>
        <p:txBody>
          <a:bodyPr/>
          <a:lstStyle/>
          <a:p>
            <a:endParaRPr lang="zh-CN">
              <a:solidFill>
                <a:srgbClr val="000000">
                  <a:tint val="75000"/>
                </a:srgbClr>
              </a:solidFill>
            </a:endParaRPr>
          </a:p>
        </p:txBody>
      </p:sp>
      <p:sp>
        <p:nvSpPr>
          <p:cNvPr id="6" name="Slide Number Placeholder 5"/>
          <p:cNvSpPr>
            <a:spLocks noGrp="1"/>
          </p:cNvSpPr>
          <p:nvPr>
            <p:ph type="sldNum" idx="12"/>
          </p:nvPr>
        </p:nvSpPr>
        <p:spPr/>
        <p:txBody>
          <a:bodyPr/>
          <a:lstStyle/>
          <a:p>
            <a:fld id="{508F2532-F11C-4536-B945-8FECBA54F11F}"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endParaRPr lang="en-US"/>
          </a:p>
        </p:txBody>
      </p:sp>
      <p:sp>
        <p:nvSpPr>
          <p:cNvPr id="3" name="Text Placeholder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endParaRPr lang="zh-CN"/>
          </a:p>
        </p:txBody>
      </p:sp>
      <p:sp>
        <p:nvSpPr>
          <p:cNvPr id="4" name="Date Placeholder 3"/>
          <p:cNvSpPr>
            <a:spLocks noGrp="1"/>
          </p:cNvSpPr>
          <p:nvPr>
            <p:ph type="dt" idx="10"/>
          </p:nvPr>
        </p:nvSpPr>
        <p:spPr/>
        <p:txBody>
          <a:bodyPr/>
          <a:lstStyle/>
          <a:p>
            <a:endParaRPr lang="zh-CN">
              <a:solidFill>
                <a:srgbClr val="000000">
                  <a:tint val="75000"/>
                </a:srgbClr>
              </a:solidFill>
            </a:endParaRPr>
          </a:p>
        </p:txBody>
      </p:sp>
      <p:sp>
        <p:nvSpPr>
          <p:cNvPr id="5" name="Footer Placeholder 4"/>
          <p:cNvSpPr>
            <a:spLocks noGrp="1"/>
          </p:cNvSpPr>
          <p:nvPr>
            <p:ph type="ftr" idx="11"/>
          </p:nvPr>
        </p:nvSpPr>
        <p:spPr/>
        <p:txBody>
          <a:bodyPr/>
          <a:lstStyle/>
          <a:p>
            <a:endParaRPr lang="zh-CN">
              <a:solidFill>
                <a:srgbClr val="000000">
                  <a:tint val="75000"/>
                </a:srgbClr>
              </a:solidFill>
            </a:endParaRPr>
          </a:p>
        </p:txBody>
      </p:sp>
      <p:sp>
        <p:nvSpPr>
          <p:cNvPr id="6" name="Slide Number Placeholder 5"/>
          <p:cNvSpPr>
            <a:spLocks noGrp="1"/>
          </p:cNvSpPr>
          <p:nvPr>
            <p:ph type="sldNum" idx="12"/>
          </p:nvPr>
        </p:nvSpPr>
        <p:spPr/>
        <p:txBody>
          <a:bodyPr/>
          <a:lstStyle/>
          <a:p>
            <a:fld id="{2E00F25B-B133-4B3B-B0EC-FC6F2C05731C}"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Content Placeholder 2"/>
          <p:cNvSpPr>
            <a:spLocks noGrp="1"/>
          </p:cNvSpPr>
          <p:nvPr>
            <p:ph idx="1"/>
          </p:nvPr>
        </p:nvSpPr>
        <p:spPr>
          <a:xfrm>
            <a:off x="838200" y="1825625"/>
            <a:ext cx="5181600" cy="435133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en-US"/>
          </a:p>
        </p:txBody>
      </p:sp>
      <p:sp>
        <p:nvSpPr>
          <p:cNvPr id="4" name="Content Placeholder 3"/>
          <p:cNvSpPr>
            <a:spLocks noGrp="1"/>
          </p:cNvSpPr>
          <p:nvPr>
            <p:ph idx="2"/>
          </p:nvPr>
        </p:nvSpPr>
        <p:spPr>
          <a:xfrm>
            <a:off x="6172200" y="1825625"/>
            <a:ext cx="5181600" cy="435133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en-US"/>
          </a:p>
        </p:txBody>
      </p:sp>
      <p:sp>
        <p:nvSpPr>
          <p:cNvPr id="5" name="Date Placeholder 3"/>
          <p:cNvSpPr>
            <a:spLocks noGrp="1"/>
          </p:cNvSpPr>
          <p:nvPr>
            <p:ph type="dt" idx="10"/>
          </p:nvPr>
        </p:nvSpPr>
        <p:spPr/>
        <p:txBody>
          <a:bodyPr/>
          <a:lstStyle/>
          <a:p>
            <a:endParaRPr lang="zh-CN">
              <a:solidFill>
                <a:srgbClr val="000000">
                  <a:tint val="75000"/>
                </a:srgbClr>
              </a:solidFill>
            </a:endParaRPr>
          </a:p>
        </p:txBody>
      </p:sp>
      <p:sp>
        <p:nvSpPr>
          <p:cNvPr id="6" name="Footer Placeholder 4"/>
          <p:cNvSpPr>
            <a:spLocks noGrp="1"/>
          </p:cNvSpPr>
          <p:nvPr>
            <p:ph type="ftr" idx="11"/>
          </p:nvPr>
        </p:nvSpPr>
        <p:spPr/>
        <p:txBody>
          <a:bodyPr/>
          <a:lstStyle/>
          <a:p>
            <a:endParaRPr lang="zh-CN">
              <a:solidFill>
                <a:srgbClr val="000000">
                  <a:tint val="75000"/>
                </a:srgbClr>
              </a:solidFill>
            </a:endParaRPr>
          </a:p>
        </p:txBody>
      </p:sp>
      <p:sp>
        <p:nvSpPr>
          <p:cNvPr id="7" name="Slide Number Placeholder 5"/>
          <p:cNvSpPr>
            <a:spLocks noGrp="1"/>
          </p:cNvSpPr>
          <p:nvPr>
            <p:ph type="sldNum" idx="12"/>
          </p:nvPr>
        </p:nvSpPr>
        <p:spPr/>
        <p:txBody>
          <a:bodyPr/>
          <a:lstStyle/>
          <a:p>
            <a:fld id="{FEE40653-B1F5-4E56-AC87-4B4897DF507F}"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t>单击此处编辑母版标题样式</a:t>
            </a:r>
            <a:endParaRPr lang="en-US"/>
          </a:p>
        </p:txBody>
      </p:sp>
      <p:sp>
        <p:nvSpPr>
          <p:cNvPr id="3" name="Text Placeholder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endParaRPr lang="zh-CN"/>
          </a:p>
        </p:txBody>
      </p:sp>
      <p:sp>
        <p:nvSpPr>
          <p:cNvPr id="4" name="Content Placeholder 3"/>
          <p:cNvSpPr>
            <a:spLocks noGrp="1"/>
          </p:cNvSpPr>
          <p:nvPr>
            <p:ph idx="2"/>
          </p:nvPr>
        </p:nvSpPr>
        <p:spPr>
          <a:xfrm>
            <a:off x="839788" y="2505075"/>
            <a:ext cx="5157787" cy="368458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en-US"/>
          </a:p>
        </p:txBody>
      </p:sp>
      <p:sp>
        <p:nvSpPr>
          <p:cNvPr id="5" name="Text Placeholder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endParaRPr lang="zh-CN"/>
          </a:p>
        </p:txBody>
      </p:sp>
      <p:sp>
        <p:nvSpPr>
          <p:cNvPr id="6" name="Content Placeholder 5"/>
          <p:cNvSpPr>
            <a:spLocks noGrp="1"/>
          </p:cNvSpPr>
          <p:nvPr>
            <p:ph idx="4"/>
          </p:nvPr>
        </p:nvSpPr>
        <p:spPr>
          <a:xfrm>
            <a:off x="6172200" y="2505075"/>
            <a:ext cx="5183188" cy="368458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en-US"/>
          </a:p>
        </p:txBody>
      </p:sp>
      <p:sp>
        <p:nvSpPr>
          <p:cNvPr id="7" name="Date Placeholder 3"/>
          <p:cNvSpPr>
            <a:spLocks noGrp="1"/>
          </p:cNvSpPr>
          <p:nvPr>
            <p:ph type="dt" idx="10"/>
          </p:nvPr>
        </p:nvSpPr>
        <p:spPr/>
        <p:txBody>
          <a:bodyPr/>
          <a:lstStyle/>
          <a:p>
            <a:endParaRPr lang="zh-CN">
              <a:solidFill>
                <a:srgbClr val="000000">
                  <a:tint val="75000"/>
                </a:srgbClr>
              </a:solidFill>
            </a:endParaRPr>
          </a:p>
        </p:txBody>
      </p:sp>
      <p:sp>
        <p:nvSpPr>
          <p:cNvPr id="8" name="Footer Placeholder 4"/>
          <p:cNvSpPr>
            <a:spLocks noGrp="1"/>
          </p:cNvSpPr>
          <p:nvPr>
            <p:ph type="ftr" idx="11"/>
          </p:nvPr>
        </p:nvSpPr>
        <p:spPr/>
        <p:txBody>
          <a:bodyPr/>
          <a:lstStyle/>
          <a:p>
            <a:endParaRPr lang="zh-CN">
              <a:solidFill>
                <a:srgbClr val="000000">
                  <a:tint val="75000"/>
                </a:srgbClr>
              </a:solidFill>
            </a:endParaRPr>
          </a:p>
        </p:txBody>
      </p:sp>
      <p:sp>
        <p:nvSpPr>
          <p:cNvPr id="9" name="Slide Number Placeholder 5"/>
          <p:cNvSpPr>
            <a:spLocks noGrp="1"/>
          </p:cNvSpPr>
          <p:nvPr>
            <p:ph type="sldNum" idx="12"/>
          </p:nvPr>
        </p:nvSpPr>
        <p:spPr/>
        <p:txBody>
          <a:bodyPr/>
          <a:lstStyle/>
          <a:p>
            <a:fld id="{7631BF2B-8CC6-4036-8CC5-A3FBC2CBA5CE}"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Date Placeholder 3"/>
          <p:cNvSpPr>
            <a:spLocks noGrp="1"/>
          </p:cNvSpPr>
          <p:nvPr>
            <p:ph type="dt" idx="10"/>
          </p:nvPr>
        </p:nvSpPr>
        <p:spPr/>
        <p:txBody>
          <a:bodyPr/>
          <a:lstStyle/>
          <a:p>
            <a:endParaRPr lang="zh-CN">
              <a:solidFill>
                <a:srgbClr val="000000">
                  <a:tint val="75000"/>
                </a:srgbClr>
              </a:solidFill>
            </a:endParaRPr>
          </a:p>
        </p:txBody>
      </p:sp>
      <p:sp>
        <p:nvSpPr>
          <p:cNvPr id="4" name="Footer Placeholder 4"/>
          <p:cNvSpPr>
            <a:spLocks noGrp="1"/>
          </p:cNvSpPr>
          <p:nvPr>
            <p:ph type="ftr" idx="11"/>
          </p:nvPr>
        </p:nvSpPr>
        <p:spPr/>
        <p:txBody>
          <a:bodyPr/>
          <a:lstStyle/>
          <a:p>
            <a:endParaRPr lang="zh-CN">
              <a:solidFill>
                <a:srgbClr val="000000">
                  <a:tint val="75000"/>
                </a:srgbClr>
              </a:solidFill>
            </a:endParaRPr>
          </a:p>
        </p:txBody>
      </p:sp>
      <p:sp>
        <p:nvSpPr>
          <p:cNvPr id="5" name="Slide Number Placeholder 5"/>
          <p:cNvSpPr>
            <a:spLocks noGrp="1"/>
          </p:cNvSpPr>
          <p:nvPr>
            <p:ph type="sldNum" idx="12"/>
          </p:nvPr>
        </p:nvSpPr>
        <p:spPr/>
        <p:txBody>
          <a:bodyPr/>
          <a:lstStyle/>
          <a:p>
            <a:fld id="{1A5EB116-714D-4B80-BBB3-A6EB55E5DD5E}"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Date Placeholder 3"/>
          <p:cNvSpPr>
            <a:spLocks noGrp="1"/>
          </p:cNvSpPr>
          <p:nvPr>
            <p:ph type="dt" idx="10"/>
          </p:nvPr>
        </p:nvSpPr>
        <p:spPr/>
        <p:txBody>
          <a:bodyPr/>
          <a:lstStyle/>
          <a:p>
            <a:endParaRPr lang="zh-CN">
              <a:solidFill>
                <a:srgbClr val="000000">
                  <a:tint val="75000"/>
                </a:srgbClr>
              </a:solidFill>
            </a:endParaRPr>
          </a:p>
        </p:txBody>
      </p:sp>
      <p:sp>
        <p:nvSpPr>
          <p:cNvPr id="3" name="Footer Placeholder 4"/>
          <p:cNvSpPr>
            <a:spLocks noGrp="1"/>
          </p:cNvSpPr>
          <p:nvPr>
            <p:ph type="ftr" idx="11"/>
          </p:nvPr>
        </p:nvSpPr>
        <p:spPr/>
        <p:txBody>
          <a:bodyPr/>
          <a:lstStyle/>
          <a:p>
            <a:endParaRPr lang="zh-CN">
              <a:solidFill>
                <a:srgbClr val="000000">
                  <a:tint val="75000"/>
                </a:srgbClr>
              </a:solidFill>
            </a:endParaRPr>
          </a:p>
        </p:txBody>
      </p:sp>
      <p:sp>
        <p:nvSpPr>
          <p:cNvPr id="4" name="Slide Number Placeholder 5"/>
          <p:cNvSpPr>
            <a:spLocks noGrp="1"/>
          </p:cNvSpPr>
          <p:nvPr>
            <p:ph type="sldNum" idx="12"/>
          </p:nvPr>
        </p:nvSpPr>
        <p:spPr/>
        <p:txBody>
          <a:bodyPr/>
          <a:lstStyle/>
          <a:p>
            <a:fld id="{07ED6272-4A23-4120-B74C-231278947359}"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endParaRPr lang="en-US"/>
          </a:p>
        </p:txBody>
      </p:sp>
      <p:sp>
        <p:nvSpPr>
          <p:cNvPr id="3" name="Content Placeholder 2"/>
          <p:cNvSpPr>
            <a:spLocks noGrp="1"/>
          </p:cNvSpPr>
          <p:nvPr>
            <p:ph idx="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en-US"/>
          </a:p>
        </p:txBody>
      </p:sp>
      <p:sp>
        <p:nvSpPr>
          <p:cNvPr id="4" name="Text Placeholder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endParaRPr lang="zh-CN"/>
          </a:p>
        </p:txBody>
      </p:sp>
      <p:sp>
        <p:nvSpPr>
          <p:cNvPr id="5" name="Date Placeholder 3"/>
          <p:cNvSpPr>
            <a:spLocks noGrp="1"/>
          </p:cNvSpPr>
          <p:nvPr>
            <p:ph type="dt" idx="10"/>
          </p:nvPr>
        </p:nvSpPr>
        <p:spPr/>
        <p:txBody>
          <a:bodyPr/>
          <a:lstStyle/>
          <a:p>
            <a:endParaRPr lang="zh-CN">
              <a:solidFill>
                <a:srgbClr val="000000">
                  <a:tint val="75000"/>
                </a:srgbClr>
              </a:solidFill>
            </a:endParaRPr>
          </a:p>
        </p:txBody>
      </p:sp>
      <p:sp>
        <p:nvSpPr>
          <p:cNvPr id="6" name="Footer Placeholder 4"/>
          <p:cNvSpPr>
            <a:spLocks noGrp="1"/>
          </p:cNvSpPr>
          <p:nvPr>
            <p:ph type="ftr" idx="11"/>
          </p:nvPr>
        </p:nvSpPr>
        <p:spPr/>
        <p:txBody>
          <a:bodyPr/>
          <a:lstStyle/>
          <a:p>
            <a:endParaRPr lang="zh-CN">
              <a:solidFill>
                <a:srgbClr val="000000">
                  <a:tint val="75000"/>
                </a:srgbClr>
              </a:solidFill>
            </a:endParaRPr>
          </a:p>
        </p:txBody>
      </p:sp>
      <p:sp>
        <p:nvSpPr>
          <p:cNvPr id="7" name="Slide Number Placeholder 5"/>
          <p:cNvSpPr>
            <a:spLocks noGrp="1"/>
          </p:cNvSpPr>
          <p:nvPr>
            <p:ph type="sldNum" idx="12"/>
          </p:nvPr>
        </p:nvSpPr>
        <p:spPr/>
        <p:txBody>
          <a:bodyPr/>
          <a:lstStyle/>
          <a:p>
            <a:fld id="{F150AF6A-909E-4169-922B-E9D70937A32C}"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endParaRPr lang="en-US"/>
          </a:p>
        </p:txBody>
      </p:sp>
      <p:sp>
        <p:nvSpPr>
          <p:cNvPr id="3" name="Picture Placeholder 2"/>
          <p:cNvSpPr>
            <a:spLocks noGrp="1" noChangeAspect="1"/>
          </p:cNvSpPr>
          <p:nvPr>
            <p:ph type="pic" idx="1"/>
          </p:nvPr>
        </p:nvSpPr>
        <p:spPr>
          <a:xfrm>
            <a:off x="5183188" y="987425"/>
            <a:ext cx="6172200" cy="4873625"/>
          </a:xfrm>
        </p:spPr>
        <p:txBody>
          <a:bodyPr>
            <a:normAutofit/>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pPr lvl="0"/>
            <a:r>
              <a:rPr lang="zh-CN"/>
              <a:t>单击图标添加图片</a:t>
            </a:r>
            <a:endParaRPr lang="en-US"/>
          </a:p>
        </p:txBody>
      </p:sp>
      <p:sp>
        <p:nvSpPr>
          <p:cNvPr id="4" name="Text Placeholder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endParaRPr lang="zh-CN"/>
          </a:p>
        </p:txBody>
      </p:sp>
      <p:sp>
        <p:nvSpPr>
          <p:cNvPr id="5" name="Date Placeholder 3"/>
          <p:cNvSpPr>
            <a:spLocks noGrp="1"/>
          </p:cNvSpPr>
          <p:nvPr>
            <p:ph type="dt" idx="10"/>
          </p:nvPr>
        </p:nvSpPr>
        <p:spPr/>
        <p:txBody>
          <a:bodyPr/>
          <a:lstStyle/>
          <a:p>
            <a:endParaRPr lang="zh-CN">
              <a:solidFill>
                <a:srgbClr val="000000">
                  <a:tint val="75000"/>
                </a:srgbClr>
              </a:solidFill>
            </a:endParaRPr>
          </a:p>
        </p:txBody>
      </p:sp>
      <p:sp>
        <p:nvSpPr>
          <p:cNvPr id="6" name="Footer Placeholder 4"/>
          <p:cNvSpPr>
            <a:spLocks noGrp="1"/>
          </p:cNvSpPr>
          <p:nvPr>
            <p:ph type="ftr" idx="11"/>
          </p:nvPr>
        </p:nvSpPr>
        <p:spPr/>
        <p:txBody>
          <a:bodyPr/>
          <a:lstStyle/>
          <a:p>
            <a:endParaRPr lang="zh-CN">
              <a:solidFill>
                <a:srgbClr val="000000">
                  <a:tint val="75000"/>
                </a:srgbClr>
              </a:solidFill>
            </a:endParaRPr>
          </a:p>
        </p:txBody>
      </p:sp>
      <p:sp>
        <p:nvSpPr>
          <p:cNvPr id="7" name="Slide Number Placeholder 5"/>
          <p:cNvSpPr>
            <a:spLocks noGrp="1"/>
          </p:cNvSpPr>
          <p:nvPr>
            <p:ph type="sldNum" idx="12"/>
          </p:nvPr>
        </p:nvSpPr>
        <p:spPr/>
        <p:txBody>
          <a:bodyPr/>
          <a:lstStyle/>
          <a:p>
            <a:fld id="{1CF16CD3-5C1F-44CD-835E-BE9997A17A74}" type="slidenum">
              <a:rPr lang="zh-CN">
                <a:solidFill>
                  <a:srgbClr val="000000">
                    <a:tint val="75000"/>
                  </a:srgbClr>
                </a:solidFill>
              </a:rPr>
              <a:t/>
            </a:fld>
            <a:endParaRPr lang="zh-CN">
              <a:solidFill>
                <a:srgbClr val="000000">
                  <a:tint val="75000"/>
                </a:srgbClr>
              </a:solidFill>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slideLayout" Target="/ppt/slideLayouts/slideLayout11.xml" Id="rId11" /><Relationship Type="http://schemas.openxmlformats.org/officeDocument/2006/relationships/theme" Target="/ppt/slideMasters/theme/theme1.xml" Id="rId12" /><Relationship Type="http://schemas.openxmlformats.org/officeDocument/2006/relationships/image" Target="/ppt/media/image.jpg" Id="rId13"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a:noFill/>
          </a:ln>
        </p:spPr>
        <p:txBody>
          <a:bodyPr vert="horz" wrap="square" lIns="91440" tIns="45720" rIns="91440" bIns="45720" numCol="1" anchor="ctr" anchorCtr="0"/>
          <a:lstStyle/>
          <a:p>
            <a:pPr lvl="0"/>
            <a:r>
              <a:rPr lang="zh-CN"/>
              <a:t>单击此处编辑母版标题样式</a:t>
            </a:r>
            <a:endParaRPr lang="en-US"/>
          </a:p>
        </p:txBody>
      </p:sp>
      <p:sp>
        <p:nvSpPr>
          <p:cNvPr id="1027" name="Text Placeholder 2"/>
          <p:cNvSpPr>
            <a:spLocks noGrp="1"/>
          </p:cNvSpPr>
          <p:nvPr>
            <p:ph type="body" idx="1"/>
          </p:nvPr>
        </p:nvSpPr>
        <p:spPr>
          <a:xfrm>
            <a:off x="838200" y="1825625"/>
            <a:ext cx="10515600" cy="4351338"/>
          </a:xfrm>
          <a:prstGeom prst="rect">
            <a:avLst/>
          </a:prstGeom>
          <a:noFill/>
          <a:ln>
            <a:noFill/>
          </a:ln>
        </p:spPr>
        <p:txBody>
          <a:bodyPr vert="horz" wrap="square" lIns="91440" tIns="45720" rIns="91440" bIns="45720" numCol="1" anchor="t" anchorCtr="0"/>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en-US"/>
          </a:p>
        </p:txBody>
      </p:sp>
      <p:sp>
        <p:nvSpPr>
          <p:cNvPr id="4" name="Date Placeholder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pPr>
              <a:spcBef>
                <a:spcPct val="0"/>
              </a:spcBef>
              <a:spcAft>
                <a:spcPct val="0"/>
              </a:spcAft>
            </a:pPr>
            <a:endParaRPr lang="zh-CN">
              <a:solidFill>
                <a:srgbClr val="000000">
                  <a:tint val="75000"/>
                </a:srgbClr>
              </a:solidFill>
              <a:latin typeface="Arial"/>
            </a:endParaRPr>
          </a:p>
        </p:txBody>
      </p:sp>
      <p:sp>
        <p:nvSpPr>
          <p:cNvPr id="5" name="Footer Placeholder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pPr>
              <a:spcBef>
                <a:spcPct val="0"/>
              </a:spcBef>
              <a:spcAft>
                <a:spcPct val="0"/>
              </a:spcAft>
            </a:pPr>
            <a:endParaRPr lang="zh-CN">
              <a:solidFill>
                <a:srgbClr val="000000">
                  <a:tint val="75000"/>
                </a:srgbClr>
              </a:solidFill>
              <a:latin typeface="Arial"/>
            </a:endParaRPr>
          </a:p>
        </p:txBody>
      </p:sp>
      <p:sp>
        <p:nvSpPr>
          <p:cNvPr id="6" name="Slide Number Placeholder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pPr>
              <a:spcBef>
                <a:spcPct val="0"/>
              </a:spcBef>
              <a:spcAft>
                <a:spcPct val="0"/>
              </a:spcAft>
            </a:pPr>
            <a:fld id="{BA91255F-C826-4A5B-82AB-9A35091256C6}" type="slidenum">
              <a:rPr lang="zh-CN">
                <a:solidFill>
                  <a:srgbClr val="000000">
                    <a:tint val="75000"/>
                  </a:srgbClr>
                </a:solidFill>
                <a:latin typeface="Arial"/>
              </a:rPr>
              <a:t/>
            </a:fld>
            <a:endParaRPr lang="zh-CN">
              <a:solidFill>
                <a:srgbClr val="000000">
                  <a:tint val="75000"/>
                </a:srgbClr>
              </a:solidFill>
              <a:latin typeface="Arial"/>
            </a:endParaRPr>
          </a:p>
        </p:txBody>
      </p:sp>
      <p:pic>
        <p:nvPicPr>
          <p:cNvPr id="3" name="图片 2"/>
          <p:cNvPicPr>
            <a:picLocks noChangeAspect="1"/>
          </p:cNvPicPr>
          <p:nvPr/>
        </p:nvPicPr>
        <p:blipFill>
          <a:blip r:embed="rId13"/>
          <a:stretch/>
        </p:blipFill>
        <p:spPr>
          <a:xfrm>
            <a:off x="11498236" y="20589"/>
            <a:ext cx="693763" cy="7007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a:lnSpc>
          <a:spcPct val="90000"/>
        </a:lnSpc>
        <a:spcBef>
          <a:spcPct val="0"/>
        </a:spcBef>
        <a:spcAft>
          <a:spcPct val="0"/>
        </a:spcAft>
        <a:defRPr sz="4400" kern="1200">
          <a:solidFill>
            <a:schemeClr val="tx1"/>
          </a:solidFill>
          <a:latin typeface="微软雅黑 Light"/>
          <a:ea typeface="微软雅黑 Light"/>
        </a:defRPr>
      </a:lvl1pPr>
      <a:lvl2pPr lvl="1" algn="l">
        <a:lnSpc>
          <a:spcPct val="90000"/>
        </a:lnSpc>
        <a:spcBef>
          <a:spcPct val="0"/>
        </a:spcBef>
        <a:spcAft>
          <a:spcPct val="0"/>
        </a:spcAft>
        <a:defRPr sz="4400">
          <a:solidFill>
            <a:schemeClr val="tx1"/>
          </a:solidFill>
          <a:latin typeface="Calibri Light"/>
          <a:ea typeface="宋体"/>
        </a:defRPr>
      </a:lvl2pPr>
      <a:lvl3pPr lvl="2" algn="l">
        <a:lnSpc>
          <a:spcPct val="90000"/>
        </a:lnSpc>
        <a:spcBef>
          <a:spcPct val="0"/>
        </a:spcBef>
        <a:spcAft>
          <a:spcPct val="0"/>
        </a:spcAft>
        <a:defRPr sz="4400">
          <a:solidFill>
            <a:schemeClr val="tx1"/>
          </a:solidFill>
          <a:latin typeface="Calibri Light"/>
          <a:ea typeface="宋体"/>
        </a:defRPr>
      </a:lvl3pPr>
      <a:lvl4pPr lvl="3" algn="l">
        <a:lnSpc>
          <a:spcPct val="90000"/>
        </a:lnSpc>
        <a:spcBef>
          <a:spcPct val="0"/>
        </a:spcBef>
        <a:spcAft>
          <a:spcPct val="0"/>
        </a:spcAft>
        <a:defRPr sz="4400">
          <a:solidFill>
            <a:schemeClr val="tx1"/>
          </a:solidFill>
          <a:latin typeface="Calibri Light"/>
          <a:ea typeface="宋体"/>
        </a:defRPr>
      </a:lvl4pPr>
      <a:lvl5pPr lvl="4" algn="l">
        <a:lnSpc>
          <a:spcPct val="90000"/>
        </a:lnSpc>
        <a:spcBef>
          <a:spcPct val="0"/>
        </a:spcBef>
        <a:spcAft>
          <a:spcPct val="0"/>
        </a:spcAft>
        <a:defRPr sz="4400">
          <a:solidFill>
            <a:schemeClr val="tx1"/>
          </a:solidFill>
          <a:latin typeface="Calibri Light"/>
          <a:ea typeface="宋体"/>
        </a:defRPr>
      </a:lvl5pPr>
      <a:lvl6pPr marL="457200" lvl="5" algn="l">
        <a:lnSpc>
          <a:spcPct val="90000"/>
        </a:lnSpc>
        <a:spcBef>
          <a:spcPct val="0"/>
        </a:spcBef>
        <a:spcAft>
          <a:spcPct val="0"/>
        </a:spcAft>
        <a:defRPr sz="4400">
          <a:solidFill>
            <a:schemeClr val="tx1"/>
          </a:solidFill>
          <a:latin typeface="Calibri Light"/>
          <a:ea typeface="宋体"/>
        </a:defRPr>
      </a:lvl6pPr>
      <a:lvl7pPr marL="914400" lvl="6" algn="l">
        <a:lnSpc>
          <a:spcPct val="90000"/>
        </a:lnSpc>
        <a:spcBef>
          <a:spcPct val="0"/>
        </a:spcBef>
        <a:spcAft>
          <a:spcPct val="0"/>
        </a:spcAft>
        <a:defRPr sz="4400">
          <a:solidFill>
            <a:schemeClr val="tx1"/>
          </a:solidFill>
          <a:latin typeface="Calibri Light"/>
          <a:ea typeface="宋体"/>
        </a:defRPr>
      </a:lvl7pPr>
      <a:lvl8pPr marL="1371600" lvl="7" algn="l">
        <a:lnSpc>
          <a:spcPct val="90000"/>
        </a:lnSpc>
        <a:spcBef>
          <a:spcPct val="0"/>
        </a:spcBef>
        <a:spcAft>
          <a:spcPct val="0"/>
        </a:spcAft>
        <a:defRPr sz="4400">
          <a:solidFill>
            <a:schemeClr val="tx1"/>
          </a:solidFill>
          <a:latin typeface="Calibri Light"/>
          <a:ea typeface="宋体"/>
        </a:defRPr>
      </a:lvl8pPr>
      <a:lvl9pPr marL="1828800" lvl="8" algn="l">
        <a:lnSpc>
          <a:spcPct val="90000"/>
        </a:lnSpc>
        <a:spcBef>
          <a:spcPct val="0"/>
        </a:spcBef>
        <a:spcAft>
          <a:spcPct val="0"/>
        </a:spcAft>
        <a:defRPr sz="4400">
          <a:solidFill>
            <a:schemeClr val="tx1"/>
          </a:solidFill>
          <a:latin typeface="Calibri Light"/>
          <a:ea typeface="宋体"/>
        </a:defRPr>
      </a:lvl9pPr>
    </p:titleStyle>
    <p:bodyStyle>
      <a:lvl1pPr marL="228600" lvl="0" indent="-228600" algn="l">
        <a:lnSpc>
          <a:spcPct val="90000"/>
        </a:lnSpc>
        <a:spcBef>
          <a:spcPts val="1000"/>
        </a:spcBef>
        <a:spcAft>
          <a:spcPct val="0"/>
        </a:spcAft>
        <a:buFont typeface="Arial" charset="0"/>
        <a:buChar char="•"/>
        <a:defRPr sz="2800" kern="1200">
          <a:solidFill>
            <a:schemeClr val="tx1"/>
          </a:solidFill>
          <a:latin typeface="微软雅黑 Light"/>
          <a:ea typeface="微软雅黑 Light"/>
        </a:defRPr>
      </a:lvl1pPr>
      <a:lvl2pPr marL="685800" lvl="1" indent="-228600" algn="l">
        <a:lnSpc>
          <a:spcPct val="90000"/>
        </a:lnSpc>
        <a:spcBef>
          <a:spcPts val="500"/>
        </a:spcBef>
        <a:spcAft>
          <a:spcPct val="0"/>
        </a:spcAft>
        <a:buFont typeface="Arial" charset="0"/>
        <a:buChar char="•"/>
        <a:defRPr sz="2400" kern="1200">
          <a:solidFill>
            <a:schemeClr val="tx1"/>
          </a:solidFill>
          <a:latin typeface="微软雅黑 Light"/>
          <a:ea typeface="微软雅黑 Light"/>
        </a:defRPr>
      </a:lvl2pPr>
      <a:lvl3pPr marL="1143000" lvl="2" indent="-228600" algn="l">
        <a:lnSpc>
          <a:spcPct val="90000"/>
        </a:lnSpc>
        <a:spcBef>
          <a:spcPts val="500"/>
        </a:spcBef>
        <a:spcAft>
          <a:spcPct val="0"/>
        </a:spcAft>
        <a:buFont typeface="Arial" charset="0"/>
        <a:buChar char="•"/>
        <a:defRPr sz="2000" kern="1200">
          <a:solidFill>
            <a:schemeClr val="tx1"/>
          </a:solidFill>
          <a:latin typeface="微软雅黑 Light"/>
          <a:ea typeface="微软雅黑 Light"/>
        </a:defRPr>
      </a:lvl3pPr>
      <a:lvl4pPr marL="1600200" lvl="3" indent="-228600" algn="l">
        <a:lnSpc>
          <a:spcPct val="90000"/>
        </a:lnSpc>
        <a:spcBef>
          <a:spcPts val="500"/>
        </a:spcBef>
        <a:spcAft>
          <a:spcPct val="0"/>
        </a:spcAft>
        <a:buFont typeface="Arial" charset="0"/>
        <a:buChar char="•"/>
        <a:defRPr kern="1200">
          <a:solidFill>
            <a:schemeClr val="tx1"/>
          </a:solidFill>
          <a:latin typeface="微软雅黑 Light"/>
          <a:ea typeface="微软雅黑 Light"/>
        </a:defRPr>
      </a:lvl4pPr>
      <a:lvl5pPr marL="2057400" lvl="4" indent="-228600" algn="l">
        <a:lnSpc>
          <a:spcPct val="90000"/>
        </a:lnSpc>
        <a:spcBef>
          <a:spcPts val="500"/>
        </a:spcBef>
        <a:spcAft>
          <a:spcPct val="0"/>
        </a:spcAft>
        <a:buFont typeface="Arial" charset="0"/>
        <a:buChar char="•"/>
        <a:defRPr kern="1200">
          <a:solidFill>
            <a:schemeClr val="tx1"/>
          </a:solidFill>
          <a:latin typeface="微软雅黑 Light"/>
          <a:ea typeface="微软雅黑 Light"/>
        </a:defRPr>
      </a:lvl5pPr>
      <a:lvl6pPr marL="2514600" lvl="5" indent="-228600" algn="l" defTabSz="914400">
        <a:lnSpc>
          <a:spcPct val="90000"/>
        </a:lnSpc>
        <a:spcBef>
          <a:spcPts val="500"/>
        </a:spcBef>
        <a:buFont typeface="Arial" charset="0"/>
        <a:buChar char="•"/>
        <a:defRPr sz="1800" kern="1200">
          <a:solidFill>
            <a:schemeClr val="tx1"/>
          </a:solidFill>
          <a:latin typeface="微软雅黑 Light"/>
          <a:ea typeface="微软雅黑 Light"/>
        </a:defRPr>
      </a:lvl6pPr>
      <a:lvl7pPr marL="2971800" lvl="6" indent="-228600" algn="l" defTabSz="914400">
        <a:lnSpc>
          <a:spcPct val="90000"/>
        </a:lnSpc>
        <a:spcBef>
          <a:spcPts val="500"/>
        </a:spcBef>
        <a:buFont typeface="Arial" charset="0"/>
        <a:buChar char="•"/>
        <a:defRPr sz="1800" kern="1200">
          <a:solidFill>
            <a:schemeClr val="tx1"/>
          </a:solidFill>
          <a:latin typeface="微软雅黑 Light"/>
          <a:ea typeface="微软雅黑 Light"/>
        </a:defRPr>
      </a:lvl7pPr>
      <a:lvl8pPr marL="3429000" lvl="7" indent="-228600" algn="l" defTabSz="914400">
        <a:lnSpc>
          <a:spcPct val="90000"/>
        </a:lnSpc>
        <a:spcBef>
          <a:spcPts val="500"/>
        </a:spcBef>
        <a:buFont typeface="Arial" charset="0"/>
        <a:buChar char="•"/>
        <a:defRPr sz="1800" kern="1200">
          <a:solidFill>
            <a:schemeClr val="tx1"/>
          </a:solidFill>
          <a:latin typeface="微软雅黑 Light"/>
          <a:ea typeface="微软雅黑 Light"/>
        </a:defRPr>
      </a:lvl8pPr>
      <a:lvl9pPr marL="3886200" lvl="8" indent="-228600" algn="l" defTabSz="914400">
        <a:lnSpc>
          <a:spcPct val="90000"/>
        </a:lnSpc>
        <a:spcBef>
          <a:spcPts val="500"/>
        </a:spcBef>
        <a:buFont typeface="Arial" charset="0"/>
        <a:buChar char="•"/>
        <a:defRPr sz="1800" kern="1200">
          <a:solidFill>
            <a:schemeClr val="tx1"/>
          </a:solidFill>
          <a:latin typeface="微软雅黑 Light"/>
          <a:ea typeface="微软雅黑 Light"/>
        </a:defRPr>
      </a:lvl9pPr>
    </p:bodyStyle>
    <p:otherStyle>
      <a:lvl1pPr marL="0" lvl="0" algn="l" defTabSz="914400">
        <a:defRPr sz="1800" kern="1200">
          <a:solidFill>
            <a:schemeClr val="tx1"/>
          </a:solidFill>
          <a:latin typeface="微软雅黑 Light"/>
          <a:ea typeface="微软雅黑 Light"/>
        </a:defRPr>
      </a:lvl1pPr>
      <a:lvl2pPr marL="457200" lvl="1" algn="l" defTabSz="914400">
        <a:defRPr sz="1800" kern="1200">
          <a:solidFill>
            <a:schemeClr val="tx1"/>
          </a:solidFill>
          <a:latin typeface="微软雅黑 Light"/>
          <a:ea typeface="微软雅黑 Light"/>
        </a:defRPr>
      </a:lvl2pPr>
      <a:lvl3pPr marL="914400" lvl="2" algn="l" defTabSz="914400">
        <a:defRPr sz="1800" kern="1200">
          <a:solidFill>
            <a:schemeClr val="tx1"/>
          </a:solidFill>
          <a:latin typeface="微软雅黑 Light"/>
          <a:ea typeface="微软雅黑 Light"/>
        </a:defRPr>
      </a:lvl3pPr>
      <a:lvl4pPr marL="1371600" lvl="3" algn="l" defTabSz="914400">
        <a:defRPr sz="1800" kern="1200">
          <a:solidFill>
            <a:schemeClr val="tx1"/>
          </a:solidFill>
          <a:latin typeface="微软雅黑 Light"/>
          <a:ea typeface="微软雅黑 Light"/>
        </a:defRPr>
      </a:lvl4pPr>
      <a:lvl5pPr marL="1828800" lvl="4" algn="l" defTabSz="914400">
        <a:defRPr sz="1800" kern="1200">
          <a:solidFill>
            <a:schemeClr val="tx1"/>
          </a:solidFill>
          <a:latin typeface="微软雅黑 Light"/>
          <a:ea typeface="微软雅黑 Light"/>
        </a:defRPr>
      </a:lvl5pPr>
      <a:lvl6pPr marL="2286000" lvl="5" algn="l" defTabSz="914400">
        <a:defRPr sz="1800" kern="1200">
          <a:solidFill>
            <a:schemeClr val="tx1"/>
          </a:solidFill>
          <a:latin typeface="微软雅黑 Light"/>
          <a:ea typeface="微软雅黑 Light"/>
        </a:defRPr>
      </a:lvl6pPr>
      <a:lvl7pPr marL="2743200" lvl="6" algn="l" defTabSz="914400">
        <a:defRPr sz="1800" kern="1200">
          <a:solidFill>
            <a:schemeClr val="tx1"/>
          </a:solidFill>
          <a:latin typeface="微软雅黑 Light"/>
          <a:ea typeface="微软雅黑 Light"/>
        </a:defRPr>
      </a:lvl7pPr>
      <a:lvl8pPr marL="3200400" lvl="7" algn="l" defTabSz="914400">
        <a:defRPr sz="1800" kern="1200">
          <a:solidFill>
            <a:schemeClr val="tx1"/>
          </a:solidFill>
          <a:latin typeface="微软雅黑 Light"/>
          <a:ea typeface="微软雅黑 Light"/>
        </a:defRPr>
      </a:lvl8pPr>
      <a:lvl9pPr marL="3657600" lvl="8" algn="l" defTabSz="914400">
        <a:defRPr sz="1800" kern="1200">
          <a:solidFill>
            <a:schemeClr val="tx1"/>
          </a:solidFill>
          <a:latin typeface="微软雅黑 Light"/>
          <a:ea typeface="微软雅黑 Light"/>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jpg" Id="rId2"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1.jpg" Id="rId2"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jpg" Id="rId2"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jpg" Id="rId2" /><Relationship Type="http://schemas.openxmlformats.org/officeDocument/2006/relationships/image" Target="/ppt/media/image6.jpg" Id="rId3" /><Relationship Type="http://schemas.openxmlformats.org/officeDocument/2006/relationships/image" Target="/ppt/media/image12.jpg" Id="rId4"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jpg" Id="rId2"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0.jpg" Id="rId2" /></Relationships>
</file>

<file path=ppt/slides/_rels/slide1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jpg" Id="rId2" /><Relationship Type="http://schemas.openxmlformats.org/officeDocument/2006/relationships/image" Target="/ppt/media/image10.png" Id="rId3" /></Relationships>
</file>

<file path=ppt/slides/_rels/slide1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3.jpg" Id="rId2" /></Relationships>
</file>

<file path=ppt/slides/_rels/slide17.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1.png" Id="rId2" /><Relationship Type="http://schemas.openxmlformats.org/officeDocument/2006/relationships/image" Target="/ppt/media/image12.png" Id="rId3" /><Relationship Type="http://schemas.openxmlformats.org/officeDocument/2006/relationships/image" Target="/ppt/media/image13.png" Id="rId4" /><Relationship Type="http://schemas.openxmlformats.org/officeDocument/2006/relationships/image" Target="/ppt/media/image14.png" Id="rId5" /><Relationship Type="http://schemas.openxmlformats.org/officeDocument/2006/relationships/image" Target="/ppt/media/image15.png" Id="rId6" /></Relationships>
</file>

<file path=ppt/slides/_rels/slide1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1.png" Id="rId2"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jpg" Id="rId2" /></Relationships>
</file>

<file path=ppt/slides/_rels/slide2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6.png" Id="rId2" /></Relationships>
</file>

<file path=ppt/slides/_rels/slide2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7.png" Id="rId2" /><Relationship Type="http://schemas.openxmlformats.org/officeDocument/2006/relationships/image" Target="/ppt/media/image8.jpg" Id="rId3" /></Relationships>
</file>

<file path=ppt/slides/_rels/slide2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4.jpg" Id="rId2" /><Relationship Type="http://schemas.openxmlformats.org/officeDocument/2006/relationships/image" Target="/ppt/media/image15.jpg" Id="rId3" /></Relationships>
</file>

<file path=ppt/slides/_rels/slide23.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2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jpg" Id="rId2"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jpg" Id="rId2"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jpg" Id="rId2" /><Relationship Type="http://schemas.openxmlformats.org/officeDocument/2006/relationships/image" Target="/ppt/media/image.png" Id="rId3" /><Relationship Type="http://schemas.openxmlformats.org/officeDocument/2006/relationships/image" Target="/ppt/media/image2.png" Id="rId4" /><Relationship Type="http://schemas.openxmlformats.org/officeDocument/2006/relationships/image" Target="/ppt/media/image3.png" Id="rId5"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4.png" Id="rId2"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jpg" Id="rId2" /><Relationship Type="http://schemas.openxmlformats.org/officeDocument/2006/relationships/image" Target="/ppt/media/image7.jpg" Id="rId3"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8.jpg" Id="rId2" /><Relationship Type="http://schemas.openxmlformats.org/officeDocument/2006/relationships/image" Target="/ppt/media/image5.png" Id="rId3" /><Relationship Type="http://schemas.openxmlformats.org/officeDocument/2006/relationships/image" Target="/ppt/media/image6.png" Id="rId4" /><Relationship Type="http://schemas.openxmlformats.org/officeDocument/2006/relationships/image" Target="/ppt/media/image7.png" Id="rId5" /><Relationship Type="http://schemas.openxmlformats.org/officeDocument/2006/relationships/image" Target="/ppt/media/image8.png" Id="rId6" /><Relationship Type="http://schemas.openxmlformats.org/officeDocument/2006/relationships/image" Target="/ppt/media/image9.png" Id="rId7"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9.jpg" Id="rId2"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0.jpg" Id="rId2"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p:blipFill>
        <p:spPr>
          <a:xfrm>
            <a:off x="4485" y="-297"/>
            <a:ext cx="12183028" cy="6858594"/>
          </a:xfrm>
          <a:prstGeom prst="rect">
            <a:avLst/>
          </a:prstGeom>
        </p:spPr>
      </p:pic>
      <p:grpSp>
        <p:nvGrpSpPr>
          <p:cNvPr id="25" name="组合 24"/>
          <p:cNvGrpSpPr/>
          <p:nvPr/>
        </p:nvGrpSpPr>
        <p:grpSpPr>
          <a:xfrm>
            <a:off x="4380600" y="1713600"/>
            <a:ext cx="3430800" cy="3430800"/>
            <a:chOff x="4380600" y="1713600"/>
            <a:chExt cx="3430800" cy="3430800"/>
          </a:xfrm>
        </p:grpSpPr>
        <p:sp>
          <p:nvSpPr>
            <p:cNvPr id="21" name="任意多边形 20"/>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22" name="任意多边形 21"/>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anchor="ctr"/>
            <a:lstStyle/>
            <a:p>
              <a:pPr algn="ctr"/>
              <a:endParaRPr lang="zh-CN">
                <a:solidFill>
                  <a:srgbClr val="FFFFFF"/>
                </a:solidFill>
              </a:endParaRPr>
            </a:p>
          </p:txBody>
        </p:sp>
      </p:grpSp>
      <p:sp>
        <p:nvSpPr>
          <p:cNvPr id="24" name="文本框 23"/>
          <p:cNvSpPr txBox="1"/>
          <p:nvPr/>
        </p:nvSpPr>
        <p:spPr>
          <a:xfrm>
            <a:off x="4772136" y="2767281"/>
            <a:ext cx="2647729" cy="1323439"/>
          </a:xfrm>
          <a:prstGeom prst="rect">
            <a:avLst/>
          </a:prstGeom>
          <a:noFill/>
        </p:spPr>
        <p:txBody>
          <a:bodyPr wrap="square">
            <a:spAutoFit/>
          </a:bodyPr>
          <a:lstStyle/>
          <a:p>
            <a:pPr algn="ctr"/>
            <a:r>
              <a:rPr lang="zh-CN" sz="4000">
                <a:solidFill>
                  <a:srgbClr val="FFFFFF"/>
                </a:solidFill>
              </a:rPr>
              <a:t>优雅高贵通用模版</a:t>
            </a:r>
            <a:endParaRPr lang="zh-CN" sz="4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组合 88"/>
          <p:cNvGrpSpPr/>
          <p:nvPr/>
        </p:nvGrpSpPr>
        <p:grpSpPr>
          <a:xfrm>
            <a:off x="1005260" y="2281942"/>
            <a:ext cx="10181480" cy="2618874"/>
            <a:chOff x="808679" y="2119563"/>
            <a:chExt cx="10181480" cy="2618874"/>
          </a:xfrm>
        </p:grpSpPr>
        <p:grpSp>
          <p:nvGrpSpPr>
            <p:cNvPr id="88" name="组合 87"/>
            <p:cNvGrpSpPr/>
            <p:nvPr/>
          </p:nvGrpSpPr>
          <p:grpSpPr>
            <a:xfrm>
              <a:off x="808679" y="2119563"/>
              <a:ext cx="2473118" cy="2618874"/>
              <a:chOff x="1201841" y="2119563"/>
              <a:chExt cx="2473118" cy="2618874"/>
            </a:xfrm>
          </p:grpSpPr>
          <p:grpSp>
            <p:nvGrpSpPr>
              <p:cNvPr id="34" name="组合 33"/>
              <p:cNvGrpSpPr/>
              <p:nvPr/>
            </p:nvGrpSpPr>
            <p:grpSpPr>
              <a:xfrm>
                <a:off x="2126130" y="2119563"/>
                <a:ext cx="890494" cy="1063624"/>
                <a:chOff x="5769910" y="2904565"/>
                <a:chExt cx="890494" cy="1063624"/>
              </a:xfrm>
            </p:grpSpPr>
            <p:grpSp>
              <p:nvGrpSpPr>
                <p:cNvPr id="32" name="组合 31"/>
                <p:cNvGrpSpPr/>
                <p:nvPr/>
              </p:nvGrpSpPr>
              <p:grpSpPr>
                <a:xfrm>
                  <a:off x="5769910" y="2904565"/>
                  <a:ext cx="624541" cy="1063624"/>
                  <a:chOff x="4438650" y="4155141"/>
                  <a:chExt cx="624541" cy="1063624"/>
                </a:xfrm>
              </p:grpSpPr>
              <p:cxnSp>
                <p:nvCxnSpPr>
                  <p:cNvPr id="18" name="直接连接符 17"/>
                  <p:cNvCxnSpPr/>
                  <p:nvPr/>
                </p:nvCxnSpPr>
                <p:spPr>
                  <a:xfrm>
                    <a:off x="4438650" y="4159110"/>
                    <a:ext cx="624541" cy="0"/>
                  </a:xfrm>
                  <a:prstGeom prst="line">
                    <a:avLst/>
                  </a:prstGeom>
                  <a:ln w="12700">
                    <a:solidFill>
                      <a:schemeClr val="tx1"/>
                    </a:solidFill>
                    <a:prstDash val="solid"/>
                    <a:miter/>
                  </a:ln>
                </p:spPr>
              </p:cxnSp>
              <p:cxnSp>
                <p:nvCxnSpPr>
                  <p:cNvPr id="19" name="直接连接符 18"/>
                  <p:cNvCxnSpPr/>
                  <p:nvPr/>
                </p:nvCxnSpPr>
                <p:spPr>
                  <a:xfrm>
                    <a:off x="4438650" y="5211622"/>
                    <a:ext cx="624541" cy="0"/>
                  </a:xfrm>
                  <a:prstGeom prst="line">
                    <a:avLst/>
                  </a:prstGeom>
                  <a:ln w="12700">
                    <a:solidFill>
                      <a:schemeClr val="tx1"/>
                    </a:solidFill>
                    <a:prstDash val="solid"/>
                    <a:miter/>
                  </a:ln>
                </p:spPr>
              </p:cxnSp>
              <p:cxnSp>
                <p:nvCxnSpPr>
                  <p:cNvPr id="22" name="直接连接符 21"/>
                  <p:cNvCxnSpPr/>
                  <p:nvPr/>
                </p:nvCxnSpPr>
                <p:spPr>
                  <a:xfrm>
                    <a:off x="4439771" y="4155141"/>
                    <a:ext cx="0" cy="1060450"/>
                  </a:xfrm>
                  <a:prstGeom prst="line">
                    <a:avLst/>
                  </a:prstGeom>
                  <a:ln w="12700">
                    <a:solidFill>
                      <a:schemeClr val="tx1"/>
                    </a:solidFill>
                    <a:prstDash val="solid"/>
                    <a:miter/>
                  </a:ln>
                </p:spPr>
              </p:cxnSp>
              <p:cxnSp>
                <p:nvCxnSpPr>
                  <p:cNvPr id="23" name="直接连接符 22"/>
                  <p:cNvCxnSpPr/>
                  <p:nvPr/>
                </p:nvCxnSpPr>
                <p:spPr>
                  <a:xfrm>
                    <a:off x="5062398" y="4155141"/>
                    <a:ext cx="0" cy="200959"/>
                  </a:xfrm>
                  <a:prstGeom prst="line">
                    <a:avLst/>
                  </a:prstGeom>
                  <a:ln w="12700">
                    <a:solidFill>
                      <a:schemeClr val="tx1"/>
                    </a:solidFill>
                    <a:prstDash val="solid"/>
                    <a:miter/>
                  </a:ln>
                </p:spPr>
              </p:cxnSp>
              <p:cxnSp>
                <p:nvCxnSpPr>
                  <p:cNvPr id="30" name="直接连接符 29"/>
                  <p:cNvCxnSpPr/>
                  <p:nvPr/>
                </p:nvCxnSpPr>
                <p:spPr>
                  <a:xfrm>
                    <a:off x="5060017" y="5017806"/>
                    <a:ext cx="0" cy="200959"/>
                  </a:xfrm>
                  <a:prstGeom prst="line">
                    <a:avLst/>
                  </a:prstGeom>
                  <a:ln w="12700">
                    <a:solidFill>
                      <a:schemeClr val="tx1"/>
                    </a:solidFill>
                    <a:prstDash val="solid"/>
                    <a:miter/>
                  </a:ln>
                </p:spPr>
              </p:cxnSp>
            </p:grpSp>
            <p:sp>
              <p:nvSpPr>
                <p:cNvPr id="33" name="文本框 32"/>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A</a:t>
                  </a:r>
                  <a:endParaRPr lang="zh-CN" sz="4800">
                    <a:solidFill>
                      <a:srgbClr val="000000"/>
                    </a:solidFill>
                  </a:endParaRPr>
                </a:p>
              </p:txBody>
            </p:sp>
          </p:grpSp>
          <p:grpSp>
            <p:nvGrpSpPr>
              <p:cNvPr id="4" name="组合 3"/>
              <p:cNvGrpSpPr/>
              <p:nvPr/>
            </p:nvGrpSpPr>
            <p:grpSpPr>
              <a:xfrm>
                <a:off x="1201841" y="3413248"/>
                <a:ext cx="2473118" cy="1325189"/>
                <a:chOff x="710420" y="3386164"/>
                <a:chExt cx="2473118" cy="1325189"/>
              </a:xfrm>
            </p:grpSpPr>
            <p:sp>
              <p:nvSpPr>
                <p:cNvPr id="75" name="文本框 74"/>
                <p:cNvSpPr txBox="1"/>
                <p:nvPr/>
              </p:nvSpPr>
              <p:spPr>
                <a:xfrm>
                  <a:off x="1068865" y="3386164"/>
                  <a:ext cx="1756229" cy="461665"/>
                </a:xfrm>
                <a:prstGeom prst="rect">
                  <a:avLst/>
                </a:prstGeom>
                <a:noFill/>
              </p:spPr>
              <p:txBody>
                <a:bodyPr wrap="square">
                  <a:spAutoFit/>
                </a:bodyPr>
                <a:lstStyle/>
                <a:p>
                  <a:pPr algn="ctr"/>
                  <a:r>
                    <a:rPr lang="zh-CN" sz="2400">
                      <a:solidFill>
                        <a:srgbClr val="000000"/>
                      </a:solidFill>
                    </a:rPr>
                    <a:t>输入内容</a:t>
                  </a:r>
                  <a:endParaRPr lang="zh-CN" sz="2000">
                    <a:solidFill>
                      <a:srgbClr val="000000"/>
                    </a:solidFill>
                  </a:endParaRPr>
                </a:p>
              </p:txBody>
            </p:sp>
            <p:sp>
              <p:nvSpPr>
                <p:cNvPr id="76" name="文本框 75"/>
                <p:cNvSpPr txBox="1"/>
                <p:nvPr/>
              </p:nvSpPr>
              <p:spPr>
                <a:xfrm>
                  <a:off x="710420" y="3818801"/>
                  <a:ext cx="2473118" cy="892552"/>
                </a:xfrm>
                <a:prstGeom prst="rect">
                  <a:avLst/>
                </a:prstGeom>
                <a:noFill/>
              </p:spPr>
              <p:txBody>
                <a:bodyPr wrap="square">
                  <a:spAutoFit/>
                </a:bodyPr>
                <a:lstStyle/>
                <a:p>
                  <a:pPr algn="ctr"/>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grpSp>
          <p:nvGrpSpPr>
            <p:cNvPr id="87" name="组合 86"/>
            <p:cNvGrpSpPr/>
            <p:nvPr/>
          </p:nvGrpSpPr>
          <p:grpSpPr>
            <a:xfrm>
              <a:off x="3378133" y="2119563"/>
              <a:ext cx="2473118" cy="2618874"/>
              <a:chOff x="3640241" y="2119563"/>
              <a:chExt cx="2473118" cy="2618874"/>
            </a:xfrm>
          </p:grpSpPr>
          <p:grpSp>
            <p:nvGrpSpPr>
              <p:cNvPr id="10" name="组合 9"/>
              <p:cNvGrpSpPr/>
              <p:nvPr/>
            </p:nvGrpSpPr>
            <p:grpSpPr>
              <a:xfrm>
                <a:off x="4564530" y="2119563"/>
                <a:ext cx="890494" cy="1063624"/>
                <a:chOff x="5769910" y="2904565"/>
                <a:chExt cx="890494" cy="1063624"/>
              </a:xfrm>
            </p:grpSpPr>
            <p:grpSp>
              <p:nvGrpSpPr>
                <p:cNvPr id="11" name="组合 10"/>
                <p:cNvGrpSpPr/>
                <p:nvPr/>
              </p:nvGrpSpPr>
              <p:grpSpPr>
                <a:xfrm>
                  <a:off x="5769910" y="2904565"/>
                  <a:ext cx="624541" cy="1063624"/>
                  <a:chOff x="4438650" y="4155141"/>
                  <a:chExt cx="624541" cy="1063624"/>
                </a:xfrm>
              </p:grpSpPr>
              <p:cxnSp>
                <p:nvCxnSpPr>
                  <p:cNvPr id="13" name="直接连接符 12"/>
                  <p:cNvCxnSpPr/>
                  <p:nvPr/>
                </p:nvCxnSpPr>
                <p:spPr>
                  <a:xfrm>
                    <a:off x="4438650" y="4159110"/>
                    <a:ext cx="624541" cy="0"/>
                  </a:xfrm>
                  <a:prstGeom prst="line">
                    <a:avLst/>
                  </a:prstGeom>
                  <a:ln w="12700">
                    <a:solidFill>
                      <a:schemeClr val="tx1"/>
                    </a:solidFill>
                    <a:prstDash val="solid"/>
                    <a:miter/>
                  </a:ln>
                </p:spPr>
              </p:cxnSp>
              <p:cxnSp>
                <p:nvCxnSpPr>
                  <p:cNvPr id="14" name="直接连接符 13"/>
                  <p:cNvCxnSpPr/>
                  <p:nvPr/>
                </p:nvCxnSpPr>
                <p:spPr>
                  <a:xfrm>
                    <a:off x="4438650" y="5211622"/>
                    <a:ext cx="624541" cy="0"/>
                  </a:xfrm>
                  <a:prstGeom prst="line">
                    <a:avLst/>
                  </a:prstGeom>
                  <a:ln w="12700">
                    <a:solidFill>
                      <a:schemeClr val="tx1"/>
                    </a:solidFill>
                    <a:prstDash val="solid"/>
                    <a:miter/>
                  </a:ln>
                </p:spPr>
              </p:cxnSp>
              <p:cxnSp>
                <p:nvCxnSpPr>
                  <p:cNvPr id="15" name="直接连接符 14"/>
                  <p:cNvCxnSpPr/>
                  <p:nvPr/>
                </p:nvCxnSpPr>
                <p:spPr>
                  <a:xfrm>
                    <a:off x="4439771" y="4155141"/>
                    <a:ext cx="0" cy="1060450"/>
                  </a:xfrm>
                  <a:prstGeom prst="line">
                    <a:avLst/>
                  </a:prstGeom>
                  <a:ln w="12700">
                    <a:solidFill>
                      <a:schemeClr val="tx1"/>
                    </a:solidFill>
                    <a:prstDash val="solid"/>
                    <a:miter/>
                  </a:ln>
                </p:spPr>
              </p:cxnSp>
              <p:cxnSp>
                <p:nvCxnSpPr>
                  <p:cNvPr id="16" name="直接连接符 15"/>
                  <p:cNvCxnSpPr/>
                  <p:nvPr/>
                </p:nvCxnSpPr>
                <p:spPr>
                  <a:xfrm>
                    <a:off x="5062398" y="4155141"/>
                    <a:ext cx="0" cy="200959"/>
                  </a:xfrm>
                  <a:prstGeom prst="line">
                    <a:avLst/>
                  </a:prstGeom>
                  <a:ln w="12700">
                    <a:solidFill>
                      <a:schemeClr val="tx1"/>
                    </a:solidFill>
                    <a:prstDash val="solid"/>
                    <a:miter/>
                  </a:ln>
                </p:spPr>
              </p:cxnSp>
              <p:cxnSp>
                <p:nvCxnSpPr>
                  <p:cNvPr id="17" name="直接连接符 16"/>
                  <p:cNvCxnSpPr/>
                  <p:nvPr/>
                </p:nvCxnSpPr>
                <p:spPr>
                  <a:xfrm>
                    <a:off x="5060017" y="5017806"/>
                    <a:ext cx="0" cy="200959"/>
                  </a:xfrm>
                  <a:prstGeom prst="line">
                    <a:avLst/>
                  </a:prstGeom>
                  <a:ln w="12700">
                    <a:solidFill>
                      <a:schemeClr val="tx1"/>
                    </a:solidFill>
                    <a:prstDash val="solid"/>
                    <a:miter/>
                  </a:ln>
                </p:spPr>
              </p:cxnSp>
            </p:grpSp>
            <p:sp>
              <p:nvSpPr>
                <p:cNvPr id="12" name="文本框 11"/>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B</a:t>
                  </a:r>
                  <a:endParaRPr lang="zh-CN" sz="4800">
                    <a:solidFill>
                      <a:srgbClr val="000000"/>
                    </a:solidFill>
                  </a:endParaRPr>
                </a:p>
              </p:txBody>
            </p:sp>
          </p:grpSp>
          <p:grpSp>
            <p:nvGrpSpPr>
              <p:cNvPr id="77" name="组合 76"/>
              <p:cNvGrpSpPr/>
              <p:nvPr/>
            </p:nvGrpSpPr>
            <p:grpSpPr>
              <a:xfrm>
                <a:off x="3640241" y="3413248"/>
                <a:ext cx="2473118" cy="1325189"/>
                <a:chOff x="710420" y="3386164"/>
                <a:chExt cx="2473118" cy="1325189"/>
              </a:xfrm>
            </p:grpSpPr>
            <p:sp>
              <p:nvSpPr>
                <p:cNvPr id="78" name="文本框 77"/>
                <p:cNvSpPr txBox="1"/>
                <p:nvPr/>
              </p:nvSpPr>
              <p:spPr>
                <a:xfrm>
                  <a:off x="1068865" y="3386164"/>
                  <a:ext cx="1756229" cy="461665"/>
                </a:xfrm>
                <a:prstGeom prst="rect">
                  <a:avLst/>
                </a:prstGeom>
                <a:noFill/>
              </p:spPr>
              <p:txBody>
                <a:bodyPr wrap="square">
                  <a:spAutoFit/>
                </a:bodyPr>
                <a:lstStyle/>
                <a:p>
                  <a:pPr algn="ctr"/>
                  <a:r>
                    <a:rPr lang="zh-CN" sz="2400">
                      <a:solidFill>
                        <a:srgbClr val="000000"/>
                      </a:solidFill>
                    </a:rPr>
                    <a:t>输入内容</a:t>
                  </a:r>
                  <a:endParaRPr lang="zh-CN" sz="2000">
                    <a:solidFill>
                      <a:srgbClr val="000000"/>
                    </a:solidFill>
                  </a:endParaRPr>
                </a:p>
              </p:txBody>
            </p:sp>
            <p:sp>
              <p:nvSpPr>
                <p:cNvPr id="79" name="文本框 78"/>
                <p:cNvSpPr txBox="1"/>
                <p:nvPr/>
              </p:nvSpPr>
              <p:spPr>
                <a:xfrm>
                  <a:off x="710420" y="3818801"/>
                  <a:ext cx="2473118" cy="892552"/>
                </a:xfrm>
                <a:prstGeom prst="rect">
                  <a:avLst/>
                </a:prstGeom>
                <a:noFill/>
              </p:spPr>
              <p:txBody>
                <a:bodyPr wrap="square">
                  <a:spAutoFit/>
                </a:bodyPr>
                <a:lstStyle/>
                <a:p>
                  <a:pPr algn="ctr"/>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grpSp>
          <p:nvGrpSpPr>
            <p:cNvPr id="9" name="组合 8"/>
            <p:cNvGrpSpPr/>
            <p:nvPr/>
          </p:nvGrpSpPr>
          <p:grpSpPr>
            <a:xfrm>
              <a:off x="5947587" y="2119563"/>
              <a:ext cx="2473118" cy="2618874"/>
              <a:chOff x="6078641" y="2119563"/>
              <a:chExt cx="2473118" cy="2618874"/>
            </a:xfrm>
          </p:grpSpPr>
          <p:grpSp>
            <p:nvGrpSpPr>
              <p:cNvPr id="20" name="组合 19"/>
              <p:cNvGrpSpPr/>
              <p:nvPr/>
            </p:nvGrpSpPr>
            <p:grpSpPr>
              <a:xfrm>
                <a:off x="7002930" y="2119563"/>
                <a:ext cx="890494" cy="1063624"/>
                <a:chOff x="5769910" y="2904565"/>
                <a:chExt cx="890494" cy="1063624"/>
              </a:xfrm>
            </p:grpSpPr>
            <p:grpSp>
              <p:nvGrpSpPr>
                <p:cNvPr id="21" name="组合 20"/>
                <p:cNvGrpSpPr/>
                <p:nvPr/>
              </p:nvGrpSpPr>
              <p:grpSpPr>
                <a:xfrm>
                  <a:off x="5769910" y="2904565"/>
                  <a:ext cx="624541" cy="1063624"/>
                  <a:chOff x="4438650" y="4155141"/>
                  <a:chExt cx="624541" cy="1063624"/>
                </a:xfrm>
              </p:grpSpPr>
              <p:cxnSp>
                <p:nvCxnSpPr>
                  <p:cNvPr id="25" name="直接连接符 24"/>
                  <p:cNvCxnSpPr/>
                  <p:nvPr/>
                </p:nvCxnSpPr>
                <p:spPr>
                  <a:xfrm>
                    <a:off x="4438650" y="4159110"/>
                    <a:ext cx="624541" cy="0"/>
                  </a:xfrm>
                  <a:prstGeom prst="line">
                    <a:avLst/>
                  </a:prstGeom>
                  <a:ln w="12700">
                    <a:solidFill>
                      <a:schemeClr val="tx1"/>
                    </a:solidFill>
                    <a:prstDash val="solid"/>
                    <a:miter/>
                  </a:ln>
                </p:spPr>
              </p:cxnSp>
              <p:cxnSp>
                <p:nvCxnSpPr>
                  <p:cNvPr id="26" name="直接连接符 25"/>
                  <p:cNvCxnSpPr/>
                  <p:nvPr/>
                </p:nvCxnSpPr>
                <p:spPr>
                  <a:xfrm>
                    <a:off x="4438650" y="5211622"/>
                    <a:ext cx="624541" cy="0"/>
                  </a:xfrm>
                  <a:prstGeom prst="line">
                    <a:avLst/>
                  </a:prstGeom>
                  <a:ln w="12700">
                    <a:solidFill>
                      <a:schemeClr val="tx1"/>
                    </a:solidFill>
                    <a:prstDash val="solid"/>
                    <a:miter/>
                  </a:ln>
                </p:spPr>
              </p:cxnSp>
              <p:cxnSp>
                <p:nvCxnSpPr>
                  <p:cNvPr id="27" name="直接连接符 26"/>
                  <p:cNvCxnSpPr/>
                  <p:nvPr/>
                </p:nvCxnSpPr>
                <p:spPr>
                  <a:xfrm>
                    <a:off x="4439771" y="4155141"/>
                    <a:ext cx="0" cy="1060450"/>
                  </a:xfrm>
                  <a:prstGeom prst="line">
                    <a:avLst/>
                  </a:prstGeom>
                  <a:ln w="12700">
                    <a:solidFill>
                      <a:schemeClr val="tx1"/>
                    </a:solidFill>
                    <a:prstDash val="solid"/>
                    <a:miter/>
                  </a:ln>
                </p:spPr>
              </p:cxnSp>
              <p:cxnSp>
                <p:nvCxnSpPr>
                  <p:cNvPr id="28" name="直接连接符 27"/>
                  <p:cNvCxnSpPr/>
                  <p:nvPr/>
                </p:nvCxnSpPr>
                <p:spPr>
                  <a:xfrm>
                    <a:off x="5062398" y="4155141"/>
                    <a:ext cx="0" cy="200959"/>
                  </a:xfrm>
                  <a:prstGeom prst="line">
                    <a:avLst/>
                  </a:prstGeom>
                  <a:ln w="12700">
                    <a:solidFill>
                      <a:schemeClr val="tx1"/>
                    </a:solidFill>
                    <a:prstDash val="solid"/>
                    <a:miter/>
                  </a:ln>
                </p:spPr>
              </p:cxnSp>
              <p:cxnSp>
                <p:nvCxnSpPr>
                  <p:cNvPr id="29" name="直接连接符 28"/>
                  <p:cNvCxnSpPr/>
                  <p:nvPr/>
                </p:nvCxnSpPr>
                <p:spPr>
                  <a:xfrm>
                    <a:off x="5060017" y="5017806"/>
                    <a:ext cx="0" cy="200959"/>
                  </a:xfrm>
                  <a:prstGeom prst="line">
                    <a:avLst/>
                  </a:prstGeom>
                  <a:ln w="12700">
                    <a:solidFill>
                      <a:schemeClr val="tx1"/>
                    </a:solidFill>
                    <a:prstDash val="solid"/>
                    <a:miter/>
                  </a:ln>
                </p:spPr>
              </p:cxnSp>
            </p:grpSp>
            <p:sp>
              <p:nvSpPr>
                <p:cNvPr id="24" name="文本框 23"/>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C</a:t>
                  </a:r>
                  <a:endParaRPr lang="zh-CN" sz="4800">
                    <a:solidFill>
                      <a:srgbClr val="000000"/>
                    </a:solidFill>
                  </a:endParaRPr>
                </a:p>
              </p:txBody>
            </p:sp>
          </p:grpSp>
          <p:grpSp>
            <p:nvGrpSpPr>
              <p:cNvPr id="80" name="组合 79"/>
              <p:cNvGrpSpPr/>
              <p:nvPr/>
            </p:nvGrpSpPr>
            <p:grpSpPr>
              <a:xfrm>
                <a:off x="6078641" y="3413248"/>
                <a:ext cx="2473118" cy="1325189"/>
                <a:chOff x="710420" y="3386164"/>
                <a:chExt cx="2473118" cy="1325189"/>
              </a:xfrm>
            </p:grpSpPr>
            <p:sp>
              <p:nvSpPr>
                <p:cNvPr id="81" name="文本框 80"/>
                <p:cNvSpPr txBox="1"/>
                <p:nvPr/>
              </p:nvSpPr>
              <p:spPr>
                <a:xfrm>
                  <a:off x="1068865" y="3386164"/>
                  <a:ext cx="1756229" cy="461665"/>
                </a:xfrm>
                <a:prstGeom prst="rect">
                  <a:avLst/>
                </a:prstGeom>
                <a:noFill/>
              </p:spPr>
              <p:txBody>
                <a:bodyPr wrap="square">
                  <a:spAutoFit/>
                </a:bodyPr>
                <a:lstStyle/>
                <a:p>
                  <a:pPr algn="ctr"/>
                  <a:r>
                    <a:rPr lang="zh-CN" sz="2400">
                      <a:solidFill>
                        <a:srgbClr val="000000"/>
                      </a:solidFill>
                    </a:rPr>
                    <a:t>输入内容</a:t>
                  </a:r>
                  <a:endParaRPr lang="zh-CN" sz="2000">
                    <a:solidFill>
                      <a:srgbClr val="000000"/>
                    </a:solidFill>
                  </a:endParaRPr>
                </a:p>
              </p:txBody>
            </p:sp>
            <p:sp>
              <p:nvSpPr>
                <p:cNvPr id="82" name="文本框 81"/>
                <p:cNvSpPr txBox="1"/>
                <p:nvPr/>
              </p:nvSpPr>
              <p:spPr>
                <a:xfrm>
                  <a:off x="710420" y="3818801"/>
                  <a:ext cx="2473118" cy="892552"/>
                </a:xfrm>
                <a:prstGeom prst="rect">
                  <a:avLst/>
                </a:prstGeom>
                <a:noFill/>
              </p:spPr>
              <p:txBody>
                <a:bodyPr wrap="square">
                  <a:spAutoFit/>
                </a:bodyPr>
                <a:lstStyle/>
                <a:p>
                  <a:pPr algn="ctr"/>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grpSp>
          <p:nvGrpSpPr>
            <p:cNvPr id="8" name="组合 7"/>
            <p:cNvGrpSpPr/>
            <p:nvPr/>
          </p:nvGrpSpPr>
          <p:grpSpPr>
            <a:xfrm>
              <a:off x="8517041" y="2119563"/>
              <a:ext cx="2473118" cy="2618874"/>
              <a:chOff x="8517041" y="2119563"/>
              <a:chExt cx="2473118" cy="2618874"/>
            </a:xfrm>
          </p:grpSpPr>
          <p:grpSp>
            <p:nvGrpSpPr>
              <p:cNvPr id="31" name="组合 30"/>
              <p:cNvGrpSpPr/>
              <p:nvPr/>
            </p:nvGrpSpPr>
            <p:grpSpPr>
              <a:xfrm>
                <a:off x="9441330" y="2119563"/>
                <a:ext cx="890494" cy="1063624"/>
                <a:chOff x="5769910" y="2904565"/>
                <a:chExt cx="890494" cy="1063624"/>
              </a:xfrm>
            </p:grpSpPr>
            <p:grpSp>
              <p:nvGrpSpPr>
                <p:cNvPr id="35" name="组合 34"/>
                <p:cNvGrpSpPr/>
                <p:nvPr/>
              </p:nvGrpSpPr>
              <p:grpSpPr>
                <a:xfrm>
                  <a:off x="5769910" y="2904565"/>
                  <a:ext cx="624541" cy="1063624"/>
                  <a:chOff x="4438650" y="4155141"/>
                  <a:chExt cx="624541" cy="1063624"/>
                </a:xfrm>
              </p:grpSpPr>
              <p:cxnSp>
                <p:nvCxnSpPr>
                  <p:cNvPr id="37" name="直接连接符 36"/>
                  <p:cNvCxnSpPr/>
                  <p:nvPr/>
                </p:nvCxnSpPr>
                <p:spPr>
                  <a:xfrm>
                    <a:off x="4438650" y="4159110"/>
                    <a:ext cx="624541" cy="0"/>
                  </a:xfrm>
                  <a:prstGeom prst="line">
                    <a:avLst/>
                  </a:prstGeom>
                  <a:ln w="12700">
                    <a:solidFill>
                      <a:schemeClr val="tx1"/>
                    </a:solidFill>
                    <a:prstDash val="solid"/>
                    <a:miter/>
                  </a:ln>
                </p:spPr>
              </p:cxnSp>
              <p:cxnSp>
                <p:nvCxnSpPr>
                  <p:cNvPr id="38" name="直接连接符 37"/>
                  <p:cNvCxnSpPr/>
                  <p:nvPr/>
                </p:nvCxnSpPr>
                <p:spPr>
                  <a:xfrm>
                    <a:off x="4438650" y="5211622"/>
                    <a:ext cx="624541" cy="0"/>
                  </a:xfrm>
                  <a:prstGeom prst="line">
                    <a:avLst/>
                  </a:prstGeom>
                  <a:ln w="12700">
                    <a:solidFill>
                      <a:schemeClr val="tx1"/>
                    </a:solidFill>
                    <a:prstDash val="solid"/>
                    <a:miter/>
                  </a:ln>
                </p:spPr>
              </p:cxnSp>
              <p:cxnSp>
                <p:nvCxnSpPr>
                  <p:cNvPr id="39" name="直接连接符 38"/>
                  <p:cNvCxnSpPr/>
                  <p:nvPr/>
                </p:nvCxnSpPr>
                <p:spPr>
                  <a:xfrm>
                    <a:off x="4439771" y="4155141"/>
                    <a:ext cx="0" cy="1060450"/>
                  </a:xfrm>
                  <a:prstGeom prst="line">
                    <a:avLst/>
                  </a:prstGeom>
                  <a:ln w="12700">
                    <a:solidFill>
                      <a:schemeClr val="tx1"/>
                    </a:solidFill>
                    <a:prstDash val="solid"/>
                    <a:miter/>
                  </a:ln>
                </p:spPr>
              </p:cxnSp>
              <p:cxnSp>
                <p:nvCxnSpPr>
                  <p:cNvPr id="40" name="直接连接符 39"/>
                  <p:cNvCxnSpPr/>
                  <p:nvPr/>
                </p:nvCxnSpPr>
                <p:spPr>
                  <a:xfrm>
                    <a:off x="5062398" y="4155141"/>
                    <a:ext cx="0" cy="200959"/>
                  </a:xfrm>
                  <a:prstGeom prst="line">
                    <a:avLst/>
                  </a:prstGeom>
                  <a:ln w="12700">
                    <a:solidFill>
                      <a:schemeClr val="tx1"/>
                    </a:solidFill>
                    <a:prstDash val="solid"/>
                    <a:miter/>
                  </a:ln>
                </p:spPr>
              </p:cxnSp>
              <p:cxnSp>
                <p:nvCxnSpPr>
                  <p:cNvPr id="41" name="直接连接符 40"/>
                  <p:cNvCxnSpPr/>
                  <p:nvPr/>
                </p:nvCxnSpPr>
                <p:spPr>
                  <a:xfrm>
                    <a:off x="5060017" y="5017806"/>
                    <a:ext cx="0" cy="200959"/>
                  </a:xfrm>
                  <a:prstGeom prst="line">
                    <a:avLst/>
                  </a:prstGeom>
                  <a:ln w="12700">
                    <a:solidFill>
                      <a:schemeClr val="tx1"/>
                    </a:solidFill>
                    <a:prstDash val="solid"/>
                    <a:miter/>
                  </a:ln>
                </p:spPr>
              </p:cxnSp>
            </p:grpSp>
            <p:sp>
              <p:nvSpPr>
                <p:cNvPr id="36" name="文本框 35"/>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D</a:t>
                  </a:r>
                  <a:endParaRPr lang="zh-CN" sz="4800">
                    <a:solidFill>
                      <a:srgbClr val="000000"/>
                    </a:solidFill>
                  </a:endParaRPr>
                </a:p>
              </p:txBody>
            </p:sp>
          </p:grpSp>
          <p:grpSp>
            <p:nvGrpSpPr>
              <p:cNvPr id="83" name="组合 82"/>
              <p:cNvGrpSpPr/>
              <p:nvPr/>
            </p:nvGrpSpPr>
            <p:grpSpPr>
              <a:xfrm>
                <a:off x="8517041" y="3413248"/>
                <a:ext cx="2473118" cy="1325189"/>
                <a:chOff x="710420" y="3386164"/>
                <a:chExt cx="2473118" cy="1325189"/>
              </a:xfrm>
            </p:grpSpPr>
            <p:sp>
              <p:nvSpPr>
                <p:cNvPr id="84" name="文本框 83"/>
                <p:cNvSpPr txBox="1"/>
                <p:nvPr/>
              </p:nvSpPr>
              <p:spPr>
                <a:xfrm>
                  <a:off x="1068865" y="3386164"/>
                  <a:ext cx="1756229" cy="461665"/>
                </a:xfrm>
                <a:prstGeom prst="rect">
                  <a:avLst/>
                </a:prstGeom>
                <a:noFill/>
              </p:spPr>
              <p:txBody>
                <a:bodyPr wrap="square">
                  <a:spAutoFit/>
                </a:bodyPr>
                <a:lstStyle/>
                <a:p>
                  <a:pPr algn="ctr"/>
                  <a:r>
                    <a:rPr lang="zh-CN" sz="2400">
                      <a:solidFill>
                        <a:srgbClr val="000000"/>
                      </a:solidFill>
                    </a:rPr>
                    <a:t>输入内容</a:t>
                  </a:r>
                  <a:endParaRPr lang="zh-CN" sz="2000">
                    <a:solidFill>
                      <a:srgbClr val="000000"/>
                    </a:solidFill>
                  </a:endParaRPr>
                </a:p>
              </p:txBody>
            </p:sp>
            <p:sp>
              <p:nvSpPr>
                <p:cNvPr id="85" name="文本框 84"/>
                <p:cNvSpPr txBox="1"/>
                <p:nvPr/>
              </p:nvSpPr>
              <p:spPr>
                <a:xfrm>
                  <a:off x="710420" y="3818801"/>
                  <a:ext cx="2473118" cy="892552"/>
                </a:xfrm>
                <a:prstGeom prst="rect">
                  <a:avLst/>
                </a:prstGeom>
                <a:noFill/>
              </p:spPr>
              <p:txBody>
                <a:bodyPr wrap="square">
                  <a:spAutoFit/>
                </a:bodyPr>
                <a:lstStyle/>
                <a:p>
                  <a:pPr algn="ctr"/>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grpSp>
      <p:pic>
        <p:nvPicPr>
          <p:cNvPr id="86" name="图片 85"/>
          <p:cNvPicPr>
            <a:picLocks noChangeAspect="1"/>
          </p:cNvPicPr>
          <p:nvPr/>
        </p:nvPicPr>
        <p:blipFill>
          <a:blip r:embed="rId2"/>
          <a:stretch/>
        </p:blipFill>
        <p:spPr>
          <a:xfrm>
            <a:off x="-1" y="-298"/>
            <a:ext cx="12191991" cy="2052179"/>
          </a:xfrm>
          <a:custGeom>
            <a:rect l="l" t="t" r="r" b="b"/>
            <a:pathLst>
              <a:path w="12191991" h="2052179">
                <a:moveTo>
                  <a:pt x="0" y="0"/>
                </a:moveTo>
                <a:lnTo>
                  <a:pt x="12191991" y="0"/>
                </a:lnTo>
                <a:lnTo>
                  <a:pt x="12191991" y="2052179"/>
                </a:lnTo>
                <a:lnTo>
                  <a:pt x="0" y="2052179"/>
                </a:lnTo>
                <a:close/>
              </a:path>
            </a:pathLst>
          </a:custGeom>
          <a:ln>
            <a:noFill/>
          </a:ln>
        </p:spPr>
      </p:pic>
      <p:grpSp>
        <p:nvGrpSpPr>
          <p:cNvPr id="93" name="组合 92"/>
          <p:cNvGrpSpPr/>
          <p:nvPr/>
        </p:nvGrpSpPr>
        <p:grpSpPr>
          <a:xfrm>
            <a:off x="3013528" y="5271349"/>
            <a:ext cx="6164944" cy="940500"/>
            <a:chOff x="3013528" y="5269313"/>
            <a:chExt cx="6164944" cy="940500"/>
          </a:xfrm>
        </p:grpSpPr>
        <p:sp>
          <p:nvSpPr>
            <p:cNvPr id="90" name="文本框 89"/>
            <p:cNvSpPr txBox="1"/>
            <p:nvPr/>
          </p:nvSpPr>
          <p:spPr>
            <a:xfrm>
              <a:off x="5217886" y="5269313"/>
              <a:ext cx="1756229" cy="400110"/>
            </a:xfrm>
            <a:prstGeom prst="rect">
              <a:avLst/>
            </a:prstGeom>
            <a:noFill/>
          </p:spPr>
          <p:txBody>
            <a:bodyPr wrap="square">
              <a:spAutoFit/>
            </a:bodyPr>
            <a:lstStyle/>
            <a:p>
              <a:pPr algn="ctr"/>
              <a:r>
                <a:rPr lang="zh-CN" sz="2000">
                  <a:solidFill>
                    <a:srgbClr val="000000"/>
                  </a:solidFill>
                </a:rPr>
                <a:t>输入内容</a:t>
              </a:r>
              <a:endParaRPr lang="zh-CN">
                <a:solidFill>
                  <a:srgbClr val="000000"/>
                </a:solidFill>
              </a:endParaRPr>
            </a:p>
          </p:txBody>
        </p:sp>
        <p:sp>
          <p:nvSpPr>
            <p:cNvPr id="91" name="文本框 90"/>
            <p:cNvSpPr txBox="1"/>
            <p:nvPr/>
          </p:nvSpPr>
          <p:spPr>
            <a:xfrm>
              <a:off x="3080658" y="5717370"/>
              <a:ext cx="6030685" cy="492443"/>
            </a:xfrm>
            <a:prstGeom prst="rect">
              <a:avLst/>
            </a:prstGeom>
            <a:noFill/>
          </p:spPr>
          <p:txBody>
            <a:bodyPr wrap="square">
              <a:spAutoFit/>
            </a:bodyPr>
            <a:lstStyle/>
            <a:p>
              <a:pPr algn="ctr"/>
              <a:r>
                <a:rPr lang="zh-CN" sz="1300">
                  <a:solidFill>
                    <a:srgbClr val="000000"/>
                  </a:solidFill>
                </a:rPr>
                <a:t>输入内容输入内容输入内容输入内容输入内容输入内容输入内容输入内容输入内容输入内容输入内容输入内容输入内容输入内容输入内容</a:t>
              </a:r>
              <a:endParaRPr lang="zh-CN" sz="1300">
                <a:solidFill>
                  <a:srgbClr val="000000"/>
                </a:solidFill>
              </a:endParaRPr>
            </a:p>
          </p:txBody>
        </p:sp>
        <p:cxnSp>
          <p:nvCxnSpPr>
            <p:cNvPr id="92" name="直接连接符 91"/>
            <p:cNvCxnSpPr/>
            <p:nvPr/>
          </p:nvCxnSpPr>
          <p:spPr>
            <a:xfrm>
              <a:off x="3013528" y="5669423"/>
              <a:ext cx="6164944" cy="0"/>
            </a:xfrm>
            <a:prstGeom prst="line">
              <a:avLst/>
            </a:prstGeom>
            <a:ln w="12700">
              <a:solidFill>
                <a:schemeClr val="tx1"/>
              </a:solidFill>
              <a:prstDash val="solid"/>
              <a:miter/>
            </a:ln>
          </p:spPr>
        </p:cxnSp>
      </p:grpSp>
      <p:grpSp>
        <p:nvGrpSpPr>
          <p:cNvPr id="100" name="组合 99"/>
          <p:cNvGrpSpPr/>
          <p:nvPr/>
        </p:nvGrpSpPr>
        <p:grpSpPr>
          <a:xfrm>
            <a:off x="454638" y="234297"/>
            <a:ext cx="745352" cy="743620"/>
            <a:chOff x="454638" y="234297"/>
            <a:chExt cx="745352" cy="743620"/>
          </a:xfrm>
        </p:grpSpPr>
        <p:grpSp>
          <p:nvGrpSpPr>
            <p:cNvPr id="94" name="组合 93"/>
            <p:cNvGrpSpPr/>
            <p:nvPr/>
          </p:nvGrpSpPr>
          <p:grpSpPr>
            <a:xfrm>
              <a:off x="454638" y="234297"/>
              <a:ext cx="745352" cy="743620"/>
              <a:chOff x="2481944" y="6134170"/>
              <a:chExt cx="995514" cy="993199"/>
            </a:xfrm>
          </p:grpSpPr>
          <p:sp>
            <p:nvSpPr>
              <p:cNvPr id="95" name="任意多边形 94"/>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96" name="任意多边形 95"/>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97" name="任意多边形 96"/>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98" name="任意多边形 97"/>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99" name="文本框 98"/>
            <p:cNvSpPr txBox="1"/>
            <p:nvPr/>
          </p:nvSpPr>
          <p:spPr>
            <a:xfrm>
              <a:off x="47375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03</a:t>
              </a:r>
              <a:endParaRPr lang="zh-CN" sz="2800">
                <a:solidFill>
                  <a:srgbClr val="FFFFFF"/>
                </a:solidFill>
                <a:latin typeface="微软雅黑"/>
                <a:ea typeface="微软雅黑"/>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p:blipFill>
        <p:spPr>
          <a:xfrm>
            <a:off x="4485" y="-297"/>
            <a:ext cx="12183028" cy="6858594"/>
          </a:xfrm>
          <a:custGeom>
            <a:rect l="l" t="t" r="r" b="b"/>
            <a:pathLst>
              <a:path w="12183028" h="6858594">
                <a:moveTo>
                  <a:pt x="529" y="297"/>
                </a:moveTo>
                <a:lnTo>
                  <a:pt x="529" y="6858297"/>
                </a:lnTo>
                <a:lnTo>
                  <a:pt x="6093913" y="6858297"/>
                </a:lnTo>
                <a:lnTo>
                  <a:pt x="6093913" y="297"/>
                </a:lnTo>
                <a:close/>
                <a:moveTo>
                  <a:pt x="0" y="0"/>
                </a:moveTo>
                <a:lnTo>
                  <a:pt x="12183028" y="0"/>
                </a:lnTo>
                <a:lnTo>
                  <a:pt x="12183028" y="6858594"/>
                </a:lnTo>
                <a:lnTo>
                  <a:pt x="0" y="6858594"/>
                </a:lnTo>
                <a:close/>
              </a:path>
            </a:pathLst>
          </a:custGeom>
        </p:spPr>
      </p:pic>
      <p:grpSp>
        <p:nvGrpSpPr>
          <p:cNvPr id="2" name="组合 1"/>
          <p:cNvGrpSpPr/>
          <p:nvPr/>
        </p:nvGrpSpPr>
        <p:grpSpPr>
          <a:xfrm>
            <a:off x="454638" y="234297"/>
            <a:ext cx="745352" cy="743620"/>
            <a:chOff x="454638" y="234297"/>
            <a:chExt cx="745352" cy="743620"/>
          </a:xfrm>
        </p:grpSpPr>
        <p:grpSp>
          <p:nvGrpSpPr>
            <p:cNvPr id="3" name="组合 2"/>
            <p:cNvGrpSpPr/>
            <p:nvPr/>
          </p:nvGrpSpPr>
          <p:grpSpPr>
            <a:xfrm>
              <a:off x="454638" y="234297"/>
              <a:ext cx="745352" cy="743620"/>
              <a:chOff x="2481944" y="6134170"/>
              <a:chExt cx="995514" cy="993199"/>
            </a:xfrm>
          </p:grpSpPr>
          <p:sp>
            <p:nvSpPr>
              <p:cNvPr id="5" name="任意多边形 4"/>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6" name="任意多边形 5"/>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7" name="任意多边形 6"/>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8" name="任意多边形 7"/>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4" name="文本框 3"/>
            <p:cNvSpPr txBox="1"/>
            <p:nvPr/>
          </p:nvSpPr>
          <p:spPr>
            <a:xfrm>
              <a:off x="473755" y="313720"/>
              <a:ext cx="707118" cy="584775"/>
            </a:xfrm>
            <a:prstGeom prst="rect">
              <a:avLst/>
            </a:prstGeom>
            <a:noFill/>
          </p:spPr>
          <p:txBody>
            <a:bodyPr wrap="square">
              <a:spAutoFit/>
            </a:bodyPr>
            <a:lstStyle/>
            <a:p>
              <a:pPr algn="ctr"/>
              <a:r>
                <a:rPr lang="en-US" sz="3200">
                  <a:solidFill>
                    <a:srgbClr val="000000"/>
                  </a:solidFill>
                  <a:latin typeface="微软雅黑"/>
                  <a:ea typeface="微软雅黑"/>
                </a:rPr>
                <a:t>04</a:t>
              </a:r>
              <a:endParaRPr lang="zh-CN" sz="2800">
                <a:solidFill>
                  <a:srgbClr val="000000"/>
                </a:solidFill>
                <a:latin typeface="微软雅黑"/>
                <a:ea typeface="微软雅黑"/>
              </a:endParaRPr>
            </a:p>
          </p:txBody>
        </p:sp>
      </p:grpSp>
      <p:grpSp>
        <p:nvGrpSpPr>
          <p:cNvPr id="46" name="组合 45"/>
          <p:cNvGrpSpPr/>
          <p:nvPr/>
        </p:nvGrpSpPr>
        <p:grpSpPr>
          <a:xfrm>
            <a:off x="7047659" y="1081176"/>
            <a:ext cx="4185506" cy="4695648"/>
            <a:chOff x="7047659" y="1072332"/>
            <a:chExt cx="4185506" cy="4695648"/>
          </a:xfrm>
        </p:grpSpPr>
        <p:grpSp>
          <p:nvGrpSpPr>
            <p:cNvPr id="14" name="组合 13"/>
            <p:cNvGrpSpPr/>
            <p:nvPr/>
          </p:nvGrpSpPr>
          <p:grpSpPr>
            <a:xfrm>
              <a:off x="7047659" y="1119188"/>
              <a:ext cx="624541" cy="1063624"/>
              <a:chOff x="4438650" y="4155141"/>
              <a:chExt cx="624541" cy="1063624"/>
            </a:xfrm>
          </p:grpSpPr>
          <p:cxnSp>
            <p:nvCxnSpPr>
              <p:cNvPr id="16" name="直接连接符 15"/>
              <p:cNvCxnSpPr/>
              <p:nvPr/>
            </p:nvCxnSpPr>
            <p:spPr>
              <a:xfrm>
                <a:off x="4438650" y="4159110"/>
                <a:ext cx="624541" cy="0"/>
              </a:xfrm>
              <a:prstGeom prst="line">
                <a:avLst/>
              </a:prstGeom>
              <a:ln w="12700">
                <a:solidFill>
                  <a:schemeClr val="bg1"/>
                </a:solidFill>
                <a:prstDash val="solid"/>
                <a:miter/>
              </a:ln>
            </p:spPr>
          </p:cxnSp>
          <p:cxnSp>
            <p:nvCxnSpPr>
              <p:cNvPr id="17" name="直接连接符 16"/>
              <p:cNvCxnSpPr/>
              <p:nvPr/>
            </p:nvCxnSpPr>
            <p:spPr>
              <a:xfrm>
                <a:off x="4438650" y="5211622"/>
                <a:ext cx="624541" cy="0"/>
              </a:xfrm>
              <a:prstGeom prst="line">
                <a:avLst/>
              </a:prstGeom>
              <a:ln w="12700">
                <a:solidFill>
                  <a:schemeClr val="bg1"/>
                </a:solidFill>
                <a:prstDash val="solid"/>
                <a:miter/>
              </a:ln>
            </p:spPr>
          </p:cxnSp>
          <p:cxnSp>
            <p:nvCxnSpPr>
              <p:cNvPr id="18" name="直接连接符 17"/>
              <p:cNvCxnSpPr/>
              <p:nvPr/>
            </p:nvCxnSpPr>
            <p:spPr>
              <a:xfrm>
                <a:off x="4439771" y="4155141"/>
                <a:ext cx="0" cy="1060450"/>
              </a:xfrm>
              <a:prstGeom prst="line">
                <a:avLst/>
              </a:prstGeom>
              <a:ln w="12700">
                <a:solidFill>
                  <a:schemeClr val="bg1"/>
                </a:solidFill>
                <a:prstDash val="solid"/>
                <a:miter/>
              </a:ln>
            </p:spPr>
          </p:cxnSp>
          <p:cxnSp>
            <p:nvCxnSpPr>
              <p:cNvPr id="19" name="直接连接符 18"/>
              <p:cNvCxnSpPr/>
              <p:nvPr/>
            </p:nvCxnSpPr>
            <p:spPr>
              <a:xfrm>
                <a:off x="5062398" y="4155141"/>
                <a:ext cx="0" cy="200959"/>
              </a:xfrm>
              <a:prstGeom prst="line">
                <a:avLst/>
              </a:prstGeom>
              <a:ln w="12700">
                <a:solidFill>
                  <a:schemeClr val="bg1"/>
                </a:solidFill>
                <a:prstDash val="solid"/>
                <a:miter/>
              </a:ln>
            </p:spPr>
          </p:cxnSp>
          <p:cxnSp>
            <p:nvCxnSpPr>
              <p:cNvPr id="20" name="直接连接符 19"/>
              <p:cNvCxnSpPr/>
              <p:nvPr/>
            </p:nvCxnSpPr>
            <p:spPr>
              <a:xfrm>
                <a:off x="5060017" y="5017806"/>
                <a:ext cx="0" cy="200959"/>
              </a:xfrm>
              <a:prstGeom prst="line">
                <a:avLst/>
              </a:prstGeom>
              <a:ln w="12700">
                <a:solidFill>
                  <a:schemeClr val="bg1"/>
                </a:solidFill>
                <a:prstDash val="solid"/>
                <a:miter/>
              </a:ln>
            </p:spPr>
          </p:cxnSp>
        </p:grpSp>
        <p:sp>
          <p:nvSpPr>
            <p:cNvPr id="15" name="文本框 14"/>
            <p:cNvSpPr txBox="1"/>
            <p:nvPr/>
          </p:nvSpPr>
          <p:spPr>
            <a:xfrm>
              <a:off x="7359929" y="1235502"/>
              <a:ext cx="578224" cy="830997"/>
            </a:xfrm>
            <a:prstGeom prst="rect">
              <a:avLst/>
            </a:prstGeom>
            <a:noFill/>
          </p:spPr>
          <p:txBody>
            <a:bodyPr wrap="square">
              <a:spAutoFit/>
            </a:bodyPr>
            <a:lstStyle/>
            <a:p>
              <a:pPr algn="ctr"/>
              <a:r>
                <a:rPr lang="en-US" sz="4800">
                  <a:solidFill>
                    <a:srgbClr val="FFFFFF"/>
                  </a:solidFill>
                </a:rPr>
                <a:t>A</a:t>
              </a:r>
              <a:endParaRPr lang="zh-CN" sz="4800">
                <a:solidFill>
                  <a:srgbClr val="FFFFFF"/>
                </a:solidFill>
              </a:endParaRPr>
            </a:p>
          </p:txBody>
        </p:sp>
        <p:grpSp>
          <p:nvGrpSpPr>
            <p:cNvPr id="22" name="组合 21"/>
            <p:cNvGrpSpPr/>
            <p:nvPr/>
          </p:nvGrpSpPr>
          <p:grpSpPr>
            <a:xfrm>
              <a:off x="7047659" y="2897188"/>
              <a:ext cx="624541" cy="1063624"/>
              <a:chOff x="4438650" y="4155141"/>
              <a:chExt cx="624541" cy="1063624"/>
            </a:xfrm>
          </p:grpSpPr>
          <p:cxnSp>
            <p:nvCxnSpPr>
              <p:cNvPr id="24" name="直接连接符 23"/>
              <p:cNvCxnSpPr/>
              <p:nvPr/>
            </p:nvCxnSpPr>
            <p:spPr>
              <a:xfrm>
                <a:off x="4438650" y="4159110"/>
                <a:ext cx="624541" cy="0"/>
              </a:xfrm>
              <a:prstGeom prst="line">
                <a:avLst/>
              </a:prstGeom>
              <a:ln w="12700">
                <a:solidFill>
                  <a:schemeClr val="bg1"/>
                </a:solidFill>
                <a:prstDash val="solid"/>
                <a:miter/>
              </a:ln>
            </p:spPr>
          </p:cxnSp>
          <p:cxnSp>
            <p:nvCxnSpPr>
              <p:cNvPr id="25" name="直接连接符 24"/>
              <p:cNvCxnSpPr/>
              <p:nvPr/>
            </p:nvCxnSpPr>
            <p:spPr>
              <a:xfrm>
                <a:off x="4438650" y="5211622"/>
                <a:ext cx="624541" cy="0"/>
              </a:xfrm>
              <a:prstGeom prst="line">
                <a:avLst/>
              </a:prstGeom>
              <a:ln w="12700">
                <a:solidFill>
                  <a:schemeClr val="bg1"/>
                </a:solidFill>
                <a:prstDash val="solid"/>
                <a:miter/>
              </a:ln>
            </p:spPr>
          </p:cxnSp>
          <p:cxnSp>
            <p:nvCxnSpPr>
              <p:cNvPr id="26" name="直接连接符 25"/>
              <p:cNvCxnSpPr/>
              <p:nvPr/>
            </p:nvCxnSpPr>
            <p:spPr>
              <a:xfrm>
                <a:off x="4439771" y="4155141"/>
                <a:ext cx="0" cy="1060450"/>
              </a:xfrm>
              <a:prstGeom prst="line">
                <a:avLst/>
              </a:prstGeom>
              <a:ln w="12700">
                <a:solidFill>
                  <a:schemeClr val="bg1"/>
                </a:solidFill>
                <a:prstDash val="solid"/>
                <a:miter/>
              </a:ln>
            </p:spPr>
          </p:cxnSp>
          <p:cxnSp>
            <p:nvCxnSpPr>
              <p:cNvPr id="27" name="直接连接符 26"/>
              <p:cNvCxnSpPr/>
              <p:nvPr/>
            </p:nvCxnSpPr>
            <p:spPr>
              <a:xfrm>
                <a:off x="5062398" y="4155141"/>
                <a:ext cx="0" cy="200959"/>
              </a:xfrm>
              <a:prstGeom prst="line">
                <a:avLst/>
              </a:prstGeom>
              <a:ln w="12700">
                <a:solidFill>
                  <a:schemeClr val="bg1"/>
                </a:solidFill>
                <a:prstDash val="solid"/>
                <a:miter/>
              </a:ln>
            </p:spPr>
          </p:cxnSp>
          <p:cxnSp>
            <p:nvCxnSpPr>
              <p:cNvPr id="28" name="直接连接符 27"/>
              <p:cNvCxnSpPr/>
              <p:nvPr/>
            </p:nvCxnSpPr>
            <p:spPr>
              <a:xfrm>
                <a:off x="5060017" y="5017806"/>
                <a:ext cx="0" cy="200959"/>
              </a:xfrm>
              <a:prstGeom prst="line">
                <a:avLst/>
              </a:prstGeom>
              <a:ln w="12700">
                <a:solidFill>
                  <a:schemeClr val="bg1"/>
                </a:solidFill>
                <a:prstDash val="solid"/>
                <a:miter/>
              </a:ln>
            </p:spPr>
          </p:cxnSp>
        </p:grpSp>
        <p:sp>
          <p:nvSpPr>
            <p:cNvPr id="23" name="文本框 22"/>
            <p:cNvSpPr txBox="1"/>
            <p:nvPr/>
          </p:nvSpPr>
          <p:spPr>
            <a:xfrm>
              <a:off x="7359929" y="3013502"/>
              <a:ext cx="578224" cy="830997"/>
            </a:xfrm>
            <a:prstGeom prst="rect">
              <a:avLst/>
            </a:prstGeom>
            <a:noFill/>
          </p:spPr>
          <p:txBody>
            <a:bodyPr wrap="square">
              <a:spAutoFit/>
            </a:bodyPr>
            <a:lstStyle/>
            <a:p>
              <a:pPr algn="ctr"/>
              <a:r>
                <a:rPr lang="en-US" sz="4800">
                  <a:solidFill>
                    <a:srgbClr val="FFFFFF"/>
                  </a:solidFill>
                </a:rPr>
                <a:t>B</a:t>
              </a:r>
              <a:endParaRPr lang="zh-CN" sz="4800">
                <a:solidFill>
                  <a:srgbClr val="FFFFFF"/>
                </a:solidFill>
              </a:endParaRPr>
            </a:p>
          </p:txBody>
        </p:sp>
        <p:grpSp>
          <p:nvGrpSpPr>
            <p:cNvPr id="30" name="组合 29"/>
            <p:cNvGrpSpPr/>
            <p:nvPr/>
          </p:nvGrpSpPr>
          <p:grpSpPr>
            <a:xfrm>
              <a:off x="7047659" y="4675188"/>
              <a:ext cx="624541" cy="1063624"/>
              <a:chOff x="4438650" y="4155141"/>
              <a:chExt cx="624541" cy="1063624"/>
            </a:xfrm>
          </p:grpSpPr>
          <p:cxnSp>
            <p:nvCxnSpPr>
              <p:cNvPr id="32" name="直接连接符 31"/>
              <p:cNvCxnSpPr/>
              <p:nvPr/>
            </p:nvCxnSpPr>
            <p:spPr>
              <a:xfrm>
                <a:off x="4438650" y="4159110"/>
                <a:ext cx="624541" cy="0"/>
              </a:xfrm>
              <a:prstGeom prst="line">
                <a:avLst/>
              </a:prstGeom>
              <a:ln w="12700">
                <a:solidFill>
                  <a:schemeClr val="bg1"/>
                </a:solidFill>
                <a:prstDash val="solid"/>
                <a:miter/>
              </a:ln>
            </p:spPr>
          </p:cxnSp>
          <p:cxnSp>
            <p:nvCxnSpPr>
              <p:cNvPr id="33" name="直接连接符 32"/>
              <p:cNvCxnSpPr/>
              <p:nvPr/>
            </p:nvCxnSpPr>
            <p:spPr>
              <a:xfrm>
                <a:off x="4438650" y="5211622"/>
                <a:ext cx="624541" cy="0"/>
              </a:xfrm>
              <a:prstGeom prst="line">
                <a:avLst/>
              </a:prstGeom>
              <a:ln w="12700">
                <a:solidFill>
                  <a:schemeClr val="bg1"/>
                </a:solidFill>
                <a:prstDash val="solid"/>
                <a:miter/>
              </a:ln>
            </p:spPr>
          </p:cxnSp>
          <p:cxnSp>
            <p:nvCxnSpPr>
              <p:cNvPr id="34" name="直接连接符 33"/>
              <p:cNvCxnSpPr/>
              <p:nvPr/>
            </p:nvCxnSpPr>
            <p:spPr>
              <a:xfrm>
                <a:off x="4439771" y="4155141"/>
                <a:ext cx="0" cy="1060450"/>
              </a:xfrm>
              <a:prstGeom prst="line">
                <a:avLst/>
              </a:prstGeom>
              <a:ln w="12700">
                <a:solidFill>
                  <a:schemeClr val="bg1"/>
                </a:solidFill>
                <a:prstDash val="solid"/>
                <a:miter/>
              </a:ln>
            </p:spPr>
          </p:cxnSp>
          <p:cxnSp>
            <p:nvCxnSpPr>
              <p:cNvPr id="35" name="直接连接符 34"/>
              <p:cNvCxnSpPr/>
              <p:nvPr/>
            </p:nvCxnSpPr>
            <p:spPr>
              <a:xfrm>
                <a:off x="5062398" y="4155141"/>
                <a:ext cx="0" cy="200959"/>
              </a:xfrm>
              <a:prstGeom prst="line">
                <a:avLst/>
              </a:prstGeom>
              <a:ln w="12700">
                <a:solidFill>
                  <a:schemeClr val="bg1"/>
                </a:solidFill>
                <a:prstDash val="solid"/>
                <a:miter/>
              </a:ln>
            </p:spPr>
          </p:cxnSp>
          <p:cxnSp>
            <p:nvCxnSpPr>
              <p:cNvPr id="36" name="直接连接符 35"/>
              <p:cNvCxnSpPr/>
              <p:nvPr/>
            </p:nvCxnSpPr>
            <p:spPr>
              <a:xfrm>
                <a:off x="5060017" y="5017806"/>
                <a:ext cx="0" cy="200959"/>
              </a:xfrm>
              <a:prstGeom prst="line">
                <a:avLst/>
              </a:prstGeom>
              <a:ln w="12700">
                <a:solidFill>
                  <a:schemeClr val="bg1"/>
                </a:solidFill>
                <a:prstDash val="solid"/>
                <a:miter/>
              </a:ln>
            </p:spPr>
          </p:cxnSp>
        </p:grpSp>
        <p:sp>
          <p:nvSpPr>
            <p:cNvPr id="31" name="文本框 30"/>
            <p:cNvSpPr txBox="1"/>
            <p:nvPr/>
          </p:nvSpPr>
          <p:spPr>
            <a:xfrm>
              <a:off x="7359929" y="4791502"/>
              <a:ext cx="578224" cy="830997"/>
            </a:xfrm>
            <a:prstGeom prst="rect">
              <a:avLst/>
            </a:prstGeom>
            <a:noFill/>
          </p:spPr>
          <p:txBody>
            <a:bodyPr wrap="square">
              <a:spAutoFit/>
            </a:bodyPr>
            <a:lstStyle/>
            <a:p>
              <a:pPr algn="ctr"/>
              <a:r>
                <a:rPr lang="en-US" sz="4800">
                  <a:solidFill>
                    <a:srgbClr val="FFFFFF"/>
                  </a:solidFill>
                </a:rPr>
                <a:t>C</a:t>
              </a:r>
              <a:endParaRPr lang="zh-CN" sz="4800">
                <a:solidFill>
                  <a:srgbClr val="FFFFFF"/>
                </a:solidFill>
              </a:endParaRPr>
            </a:p>
          </p:txBody>
        </p:sp>
        <p:sp>
          <p:nvSpPr>
            <p:cNvPr id="38" name="文本框 37"/>
            <p:cNvSpPr txBox="1"/>
            <p:nvPr/>
          </p:nvSpPr>
          <p:spPr>
            <a:xfrm>
              <a:off x="8043158" y="1072332"/>
              <a:ext cx="1756229" cy="461665"/>
            </a:xfrm>
            <a:prstGeom prst="rect">
              <a:avLst/>
            </a:prstGeom>
            <a:noFill/>
          </p:spPr>
          <p:txBody>
            <a:bodyPr wrap="square">
              <a:spAutoFit/>
            </a:bodyPr>
            <a:lstStyle/>
            <a:p>
              <a:r>
                <a:rPr lang="zh-CN" sz="2400">
                  <a:solidFill>
                    <a:srgbClr val="FFFFFF"/>
                  </a:solidFill>
                </a:rPr>
                <a:t>输入内容</a:t>
              </a:r>
              <a:endParaRPr lang="zh-CN" sz="2000">
                <a:solidFill>
                  <a:srgbClr val="FFFFFF"/>
                </a:solidFill>
              </a:endParaRPr>
            </a:p>
          </p:txBody>
        </p:sp>
        <p:sp>
          <p:nvSpPr>
            <p:cNvPr id="39" name="文本框 38"/>
            <p:cNvSpPr txBox="1"/>
            <p:nvPr/>
          </p:nvSpPr>
          <p:spPr>
            <a:xfrm>
              <a:off x="8043158" y="1504969"/>
              <a:ext cx="3190007" cy="692497"/>
            </a:xfrm>
            <a:prstGeom prst="rect">
              <a:avLst/>
            </a:prstGeom>
            <a:noFill/>
          </p:spPr>
          <p:txBody>
            <a:bodyPr wrap="square">
              <a:spAutoFit/>
            </a:bodyPr>
            <a:lstStyle/>
            <a:p>
              <a:r>
                <a:rPr lang="zh-CN" sz="1300">
                  <a:solidFill>
                    <a:srgbClr val="FFFFFF"/>
                  </a:solidFill>
                </a:rPr>
                <a:t>输入内容输入内容输入内容输入内容输入内容输入内容输入内容输入内容输入内容输入内容输入内容输入内容</a:t>
              </a:r>
              <a:endParaRPr lang="zh-CN" sz="1300">
                <a:solidFill>
                  <a:srgbClr val="FFFFFF"/>
                </a:solidFill>
              </a:endParaRPr>
            </a:p>
          </p:txBody>
        </p:sp>
        <p:sp>
          <p:nvSpPr>
            <p:cNvPr id="41" name="文本框 40"/>
            <p:cNvSpPr txBox="1"/>
            <p:nvPr/>
          </p:nvSpPr>
          <p:spPr>
            <a:xfrm>
              <a:off x="8043158" y="2864846"/>
              <a:ext cx="1756229" cy="461665"/>
            </a:xfrm>
            <a:prstGeom prst="rect">
              <a:avLst/>
            </a:prstGeom>
            <a:noFill/>
          </p:spPr>
          <p:txBody>
            <a:bodyPr wrap="square">
              <a:spAutoFit/>
            </a:bodyPr>
            <a:lstStyle/>
            <a:p>
              <a:r>
                <a:rPr lang="zh-CN" sz="2400">
                  <a:solidFill>
                    <a:srgbClr val="FFFFFF"/>
                  </a:solidFill>
                </a:rPr>
                <a:t>输入内容</a:t>
              </a:r>
              <a:endParaRPr lang="zh-CN" sz="2000">
                <a:solidFill>
                  <a:srgbClr val="FFFFFF"/>
                </a:solidFill>
              </a:endParaRPr>
            </a:p>
          </p:txBody>
        </p:sp>
        <p:sp>
          <p:nvSpPr>
            <p:cNvPr id="42" name="文本框 41"/>
            <p:cNvSpPr txBox="1"/>
            <p:nvPr/>
          </p:nvSpPr>
          <p:spPr>
            <a:xfrm>
              <a:off x="8043158" y="3297483"/>
              <a:ext cx="3190007" cy="692497"/>
            </a:xfrm>
            <a:prstGeom prst="rect">
              <a:avLst/>
            </a:prstGeom>
            <a:noFill/>
          </p:spPr>
          <p:txBody>
            <a:bodyPr wrap="square">
              <a:spAutoFit/>
            </a:bodyPr>
            <a:lstStyle/>
            <a:p>
              <a:r>
                <a:rPr lang="zh-CN" sz="1300">
                  <a:solidFill>
                    <a:srgbClr val="FFFFFF"/>
                  </a:solidFill>
                </a:rPr>
                <a:t>输入内容输入内容输入内容输入内容输入内容输入内容输入内容输入内容输入内容输入内容输入内容输入内容</a:t>
              </a:r>
              <a:endParaRPr lang="zh-CN" sz="1300">
                <a:solidFill>
                  <a:srgbClr val="FFFFFF"/>
                </a:solidFill>
              </a:endParaRPr>
            </a:p>
          </p:txBody>
        </p:sp>
        <p:sp>
          <p:nvSpPr>
            <p:cNvPr id="44" name="文本框 43"/>
            <p:cNvSpPr txBox="1"/>
            <p:nvPr/>
          </p:nvSpPr>
          <p:spPr>
            <a:xfrm>
              <a:off x="8043158" y="4642846"/>
              <a:ext cx="1756229" cy="461665"/>
            </a:xfrm>
            <a:prstGeom prst="rect">
              <a:avLst/>
            </a:prstGeom>
            <a:noFill/>
          </p:spPr>
          <p:txBody>
            <a:bodyPr wrap="square">
              <a:spAutoFit/>
            </a:bodyPr>
            <a:lstStyle/>
            <a:p>
              <a:r>
                <a:rPr lang="zh-CN" sz="2400">
                  <a:solidFill>
                    <a:srgbClr val="FFFFFF"/>
                  </a:solidFill>
                </a:rPr>
                <a:t>输入内容</a:t>
              </a:r>
              <a:endParaRPr lang="zh-CN" sz="2000">
                <a:solidFill>
                  <a:srgbClr val="FFFFFF"/>
                </a:solidFill>
              </a:endParaRPr>
            </a:p>
          </p:txBody>
        </p:sp>
        <p:sp>
          <p:nvSpPr>
            <p:cNvPr id="45" name="文本框 44"/>
            <p:cNvSpPr txBox="1"/>
            <p:nvPr/>
          </p:nvSpPr>
          <p:spPr>
            <a:xfrm>
              <a:off x="8043158" y="5075483"/>
              <a:ext cx="3190007" cy="692497"/>
            </a:xfrm>
            <a:prstGeom prst="rect">
              <a:avLst/>
            </a:prstGeom>
            <a:noFill/>
          </p:spPr>
          <p:txBody>
            <a:bodyPr wrap="square">
              <a:spAutoFit/>
            </a:bodyPr>
            <a:lstStyle/>
            <a:p>
              <a:r>
                <a:rPr lang="zh-CN" sz="1300">
                  <a:solidFill>
                    <a:srgbClr val="FFFFFF"/>
                  </a:solidFill>
                </a:rPr>
                <a:t>输入内容输入内容输入内容输入内容输入内容输入内容输入内容输入内容输入内容输入内容输入内容输入内容</a:t>
              </a:r>
              <a:endParaRPr lang="zh-CN" sz="1300">
                <a:solidFill>
                  <a:srgbClr val="FFFFFF"/>
                </a:solidFill>
              </a:endParaRPr>
            </a:p>
          </p:txBody>
        </p:sp>
      </p:grpSp>
      <p:sp>
        <p:nvSpPr>
          <p:cNvPr id="47" name="组合 46"/>
          <p:cNvSpPr/>
          <p:nvPr/>
        </p:nvSpPr>
        <p:spPr>
          <a:xfrm>
            <a:off x="279934" y="1436402"/>
            <a:ext cx="5550967" cy="4586577"/>
          </a:xfrm>
          <a:custGeom>
            <a:rect l="l" t="t" r="r" b="b"/>
            <a:pathLst>
              <a:path w="7285546" h="6019800">
                <a:moveTo>
                  <a:pt x="5701332" y="2003526"/>
                </a:moveTo>
                <a:lnTo>
                  <a:pt x="5753750" y="2058856"/>
                </a:lnTo>
                <a:lnTo>
                  <a:pt x="5701332" y="2108362"/>
                </a:lnTo>
                <a:lnTo>
                  <a:pt x="5704244" y="2137483"/>
                </a:lnTo>
                <a:lnTo>
                  <a:pt x="5756662" y="2169516"/>
                </a:lnTo>
                <a:lnTo>
                  <a:pt x="5797431" y="2189901"/>
                </a:lnTo>
                <a:lnTo>
                  <a:pt x="5841113" y="2224846"/>
                </a:lnTo>
                <a:lnTo>
                  <a:pt x="5873146" y="2248143"/>
                </a:lnTo>
                <a:lnTo>
                  <a:pt x="5931388" y="2149131"/>
                </a:lnTo>
                <a:lnTo>
                  <a:pt x="5966333" y="2114186"/>
                </a:lnTo>
                <a:lnTo>
                  <a:pt x="6004191" y="2079241"/>
                </a:lnTo>
                <a:lnTo>
                  <a:pt x="6036224" y="2070504"/>
                </a:lnTo>
                <a:lnTo>
                  <a:pt x="6079905" y="2067592"/>
                </a:lnTo>
                <a:lnTo>
                  <a:pt x="6123587" y="2099625"/>
                </a:lnTo>
                <a:lnTo>
                  <a:pt x="6132323" y="2134571"/>
                </a:lnTo>
                <a:lnTo>
                  <a:pt x="6138147" y="2166604"/>
                </a:lnTo>
                <a:lnTo>
                  <a:pt x="6138147" y="2166604"/>
                </a:lnTo>
                <a:lnTo>
                  <a:pt x="6120675" y="2210285"/>
                </a:lnTo>
                <a:lnTo>
                  <a:pt x="6088642" y="2245231"/>
                </a:lnTo>
                <a:lnTo>
                  <a:pt x="6065345" y="2288912"/>
                </a:lnTo>
                <a:lnTo>
                  <a:pt x="6074081" y="2312209"/>
                </a:lnTo>
                <a:lnTo>
                  <a:pt x="6106114" y="2338418"/>
                </a:lnTo>
                <a:lnTo>
                  <a:pt x="6123587" y="2332594"/>
                </a:lnTo>
                <a:lnTo>
                  <a:pt x="6079905" y="2376275"/>
                </a:lnTo>
                <a:lnTo>
                  <a:pt x="6050784" y="2417045"/>
                </a:lnTo>
                <a:lnTo>
                  <a:pt x="6056609" y="2449078"/>
                </a:lnTo>
                <a:lnTo>
                  <a:pt x="6109026" y="2431605"/>
                </a:lnTo>
                <a:lnTo>
                  <a:pt x="6141059" y="2422869"/>
                </a:lnTo>
                <a:lnTo>
                  <a:pt x="6149796" y="2393748"/>
                </a:lnTo>
                <a:lnTo>
                  <a:pt x="6155620" y="2370451"/>
                </a:lnTo>
                <a:lnTo>
                  <a:pt x="6164356" y="2361715"/>
                </a:lnTo>
                <a:lnTo>
                  <a:pt x="6178917" y="2341330"/>
                </a:lnTo>
                <a:lnTo>
                  <a:pt x="6176005" y="2318033"/>
                </a:lnTo>
                <a:lnTo>
                  <a:pt x="6176005" y="2318033"/>
                </a:lnTo>
                <a:lnTo>
                  <a:pt x="6181829" y="2286000"/>
                </a:lnTo>
                <a:lnTo>
                  <a:pt x="6208038" y="2265615"/>
                </a:lnTo>
                <a:lnTo>
                  <a:pt x="6237159" y="2248143"/>
                </a:lnTo>
                <a:lnTo>
                  <a:pt x="6263368" y="2230670"/>
                </a:lnTo>
                <a:lnTo>
                  <a:pt x="6286665" y="2221934"/>
                </a:lnTo>
                <a:lnTo>
                  <a:pt x="6312873" y="2213197"/>
                </a:lnTo>
                <a:lnTo>
                  <a:pt x="6350731" y="2192813"/>
                </a:lnTo>
                <a:lnTo>
                  <a:pt x="6374028" y="2204461"/>
                </a:lnTo>
                <a:lnTo>
                  <a:pt x="6391500" y="2189901"/>
                </a:lnTo>
                <a:lnTo>
                  <a:pt x="6406061" y="2163692"/>
                </a:lnTo>
                <a:lnTo>
                  <a:pt x="6406061" y="2163692"/>
                </a:lnTo>
                <a:lnTo>
                  <a:pt x="6406061" y="2114186"/>
                </a:lnTo>
                <a:lnTo>
                  <a:pt x="6435182" y="2079241"/>
                </a:lnTo>
                <a:lnTo>
                  <a:pt x="6467215" y="2050120"/>
                </a:lnTo>
                <a:lnTo>
                  <a:pt x="6513809" y="2032647"/>
                </a:lnTo>
                <a:lnTo>
                  <a:pt x="6560402" y="2000614"/>
                </a:lnTo>
                <a:lnTo>
                  <a:pt x="6586611" y="1974405"/>
                </a:lnTo>
                <a:lnTo>
                  <a:pt x="6531281" y="1802591"/>
                </a:lnTo>
                <a:lnTo>
                  <a:pt x="6467215" y="1613304"/>
                </a:lnTo>
                <a:lnTo>
                  <a:pt x="6312873" y="1557975"/>
                </a:lnTo>
                <a:lnTo>
                  <a:pt x="6109026" y="1557975"/>
                </a:lnTo>
                <a:lnTo>
                  <a:pt x="5957597" y="1706492"/>
                </a:lnTo>
                <a:lnTo>
                  <a:pt x="5937212" y="1723964"/>
                </a:lnTo>
                <a:lnTo>
                  <a:pt x="5692596" y="1834624"/>
                </a:lnTo>
                <a:lnTo>
                  <a:pt x="5701332" y="2003526"/>
                </a:lnTo>
                <a:close/>
              </a:path>
              <a:path w="7285546" h="6019800">
                <a:moveTo>
                  <a:pt x="6190565" y="1627865"/>
                </a:moveTo>
                <a:lnTo>
                  <a:pt x="6260456" y="1619129"/>
                </a:lnTo>
                <a:lnTo>
                  <a:pt x="6292489" y="1651162"/>
                </a:lnTo>
                <a:lnTo>
                  <a:pt x="6309961" y="1686107"/>
                </a:lnTo>
                <a:lnTo>
                  <a:pt x="6339082" y="1686107"/>
                </a:lnTo>
                <a:lnTo>
                  <a:pt x="6347819" y="1659898"/>
                </a:lnTo>
                <a:lnTo>
                  <a:pt x="6368203" y="1636601"/>
                </a:lnTo>
                <a:lnTo>
                  <a:pt x="6394412" y="1651162"/>
                </a:lnTo>
                <a:lnTo>
                  <a:pt x="6382764" y="1683195"/>
                </a:lnTo>
                <a:lnTo>
                  <a:pt x="6379852" y="1709404"/>
                </a:lnTo>
                <a:lnTo>
                  <a:pt x="6388588" y="1723964"/>
                </a:lnTo>
                <a:lnTo>
                  <a:pt x="6441006" y="1761822"/>
                </a:lnTo>
                <a:lnTo>
                  <a:pt x="6461391" y="1805503"/>
                </a:lnTo>
                <a:lnTo>
                  <a:pt x="6478863" y="1822976"/>
                </a:lnTo>
                <a:lnTo>
                  <a:pt x="6490512" y="1828800"/>
                </a:lnTo>
                <a:lnTo>
                  <a:pt x="6475951" y="1887042"/>
                </a:lnTo>
                <a:lnTo>
                  <a:pt x="6499248" y="1921987"/>
                </a:lnTo>
                <a:lnTo>
                  <a:pt x="6563314" y="1956932"/>
                </a:lnTo>
                <a:lnTo>
                  <a:pt x="6583699" y="1977317"/>
                </a:lnTo>
                <a:lnTo>
                  <a:pt x="6604084" y="1933636"/>
                </a:lnTo>
                <a:lnTo>
                  <a:pt x="6606996" y="1901603"/>
                </a:lnTo>
                <a:lnTo>
                  <a:pt x="6612820" y="1857921"/>
                </a:lnTo>
                <a:lnTo>
                  <a:pt x="6636117" y="1831712"/>
                </a:lnTo>
                <a:lnTo>
                  <a:pt x="6662326" y="1817152"/>
                </a:lnTo>
                <a:lnTo>
                  <a:pt x="6685623" y="1834624"/>
                </a:lnTo>
                <a:lnTo>
                  <a:pt x="6711831" y="1857921"/>
                </a:lnTo>
                <a:lnTo>
                  <a:pt x="6767161" y="1860833"/>
                </a:lnTo>
                <a:lnTo>
                  <a:pt x="6813755" y="1840448"/>
                </a:lnTo>
                <a:lnTo>
                  <a:pt x="6825403" y="1811327"/>
                </a:lnTo>
                <a:lnTo>
                  <a:pt x="6828316" y="1796767"/>
                </a:lnTo>
                <a:lnTo>
                  <a:pt x="6816667" y="1788031"/>
                </a:lnTo>
                <a:lnTo>
                  <a:pt x="6816667" y="1788031"/>
                </a:lnTo>
                <a:lnTo>
                  <a:pt x="6787546" y="1764734"/>
                </a:lnTo>
                <a:lnTo>
                  <a:pt x="6796282" y="1735613"/>
                </a:lnTo>
                <a:lnTo>
                  <a:pt x="6816667" y="1709404"/>
                </a:lnTo>
                <a:lnTo>
                  <a:pt x="6886558" y="1706492"/>
                </a:lnTo>
                <a:lnTo>
                  <a:pt x="6901118" y="1686107"/>
                </a:lnTo>
                <a:lnTo>
                  <a:pt x="6904030" y="1651162"/>
                </a:lnTo>
                <a:lnTo>
                  <a:pt x="6918591" y="1610392"/>
                </a:lnTo>
                <a:lnTo>
                  <a:pt x="6930239" y="1590008"/>
                </a:lnTo>
                <a:lnTo>
                  <a:pt x="6930239" y="1590008"/>
                </a:lnTo>
                <a:lnTo>
                  <a:pt x="6965184" y="1534678"/>
                </a:lnTo>
                <a:lnTo>
                  <a:pt x="7003042" y="1531766"/>
                </a:lnTo>
                <a:lnTo>
                  <a:pt x="7020514" y="1584183"/>
                </a:lnTo>
                <a:lnTo>
                  <a:pt x="7008866" y="1607480"/>
                </a:lnTo>
                <a:lnTo>
                  <a:pt x="7029251" y="1619129"/>
                </a:lnTo>
                <a:lnTo>
                  <a:pt x="7067108" y="1619129"/>
                </a:lnTo>
                <a:lnTo>
                  <a:pt x="7067108" y="1642425"/>
                </a:lnTo>
                <a:lnTo>
                  <a:pt x="7087493" y="1575447"/>
                </a:lnTo>
                <a:lnTo>
                  <a:pt x="7104965" y="1528854"/>
                </a:lnTo>
                <a:lnTo>
                  <a:pt x="7119526" y="1505557"/>
                </a:lnTo>
                <a:lnTo>
                  <a:pt x="7128262" y="1482260"/>
                </a:lnTo>
                <a:lnTo>
                  <a:pt x="7122438" y="1456051"/>
                </a:lnTo>
                <a:lnTo>
                  <a:pt x="7122438" y="1450227"/>
                </a:lnTo>
                <a:lnTo>
                  <a:pt x="7090405" y="1438578"/>
                </a:lnTo>
                <a:lnTo>
                  <a:pt x="6997217" y="1316270"/>
                </a:lnTo>
                <a:lnTo>
                  <a:pt x="6743865" y="1287149"/>
                </a:lnTo>
                <a:lnTo>
                  <a:pt x="6406061" y="1147368"/>
                </a:lnTo>
                <a:lnTo>
                  <a:pt x="6100290" y="1112423"/>
                </a:lnTo>
                <a:lnTo>
                  <a:pt x="5867322" y="1173577"/>
                </a:lnTo>
                <a:lnTo>
                  <a:pt x="5911003" y="1357039"/>
                </a:lnTo>
                <a:lnTo>
                  <a:pt x="5998366" y="1555062"/>
                </a:lnTo>
                <a:lnTo>
                  <a:pt x="6190565" y="1627865"/>
                </a:lnTo>
                <a:close/>
              </a:path>
              <a:path w="7285546" h="6019800">
                <a:moveTo>
                  <a:pt x="6050133" y="1191638"/>
                </a:moveTo>
                <a:lnTo>
                  <a:pt x="6118226" y="1167319"/>
                </a:lnTo>
                <a:lnTo>
                  <a:pt x="6147409" y="1201366"/>
                </a:lnTo>
                <a:lnTo>
                  <a:pt x="6162001" y="1250004"/>
                </a:lnTo>
                <a:lnTo>
                  <a:pt x="6210639" y="1293779"/>
                </a:lnTo>
                <a:lnTo>
                  <a:pt x="6269005" y="1298643"/>
                </a:lnTo>
                <a:lnTo>
                  <a:pt x="6288460" y="1274323"/>
                </a:lnTo>
                <a:lnTo>
                  <a:pt x="6327371" y="1245140"/>
                </a:lnTo>
                <a:lnTo>
                  <a:pt x="6371145" y="1211094"/>
                </a:lnTo>
                <a:lnTo>
                  <a:pt x="6410056" y="1220821"/>
                </a:lnTo>
                <a:lnTo>
                  <a:pt x="6410056" y="1250004"/>
                </a:lnTo>
                <a:lnTo>
                  <a:pt x="6410056" y="1293779"/>
                </a:lnTo>
                <a:lnTo>
                  <a:pt x="6410056" y="1293779"/>
                </a:lnTo>
                <a:lnTo>
                  <a:pt x="6483014" y="1274323"/>
                </a:lnTo>
                <a:lnTo>
                  <a:pt x="6512197" y="1259732"/>
                </a:lnTo>
                <a:lnTo>
                  <a:pt x="6531652" y="1313234"/>
                </a:lnTo>
                <a:lnTo>
                  <a:pt x="6594882" y="1337553"/>
                </a:lnTo>
                <a:lnTo>
                  <a:pt x="6594882" y="1337553"/>
                </a:lnTo>
                <a:lnTo>
                  <a:pt x="6633792" y="1410511"/>
                </a:lnTo>
                <a:lnTo>
                  <a:pt x="6633792" y="1410511"/>
                </a:lnTo>
                <a:lnTo>
                  <a:pt x="6682431" y="1395919"/>
                </a:lnTo>
                <a:lnTo>
                  <a:pt x="6677567" y="1371600"/>
                </a:lnTo>
                <a:lnTo>
                  <a:pt x="6677567" y="1371600"/>
                </a:lnTo>
                <a:lnTo>
                  <a:pt x="6706750" y="1342417"/>
                </a:lnTo>
                <a:lnTo>
                  <a:pt x="6769980" y="1425102"/>
                </a:lnTo>
                <a:lnTo>
                  <a:pt x="6808890" y="1483468"/>
                </a:lnTo>
                <a:lnTo>
                  <a:pt x="6842937" y="1464013"/>
                </a:lnTo>
                <a:lnTo>
                  <a:pt x="6876984" y="1468877"/>
                </a:lnTo>
                <a:lnTo>
                  <a:pt x="6886711" y="1434830"/>
                </a:lnTo>
                <a:lnTo>
                  <a:pt x="6886711" y="1410511"/>
                </a:lnTo>
                <a:lnTo>
                  <a:pt x="6911031" y="1391055"/>
                </a:lnTo>
                <a:lnTo>
                  <a:pt x="6954805" y="1386191"/>
                </a:lnTo>
                <a:lnTo>
                  <a:pt x="6954805" y="1386191"/>
                </a:lnTo>
                <a:lnTo>
                  <a:pt x="6954805" y="1386191"/>
                </a:lnTo>
                <a:lnTo>
                  <a:pt x="6993716" y="1366736"/>
                </a:lnTo>
                <a:lnTo>
                  <a:pt x="7013171" y="1420238"/>
                </a:lnTo>
                <a:lnTo>
                  <a:pt x="7047218" y="1444557"/>
                </a:lnTo>
                <a:lnTo>
                  <a:pt x="7090992" y="1464013"/>
                </a:lnTo>
                <a:lnTo>
                  <a:pt x="7110448" y="1439694"/>
                </a:lnTo>
                <a:lnTo>
                  <a:pt x="7110448" y="1439694"/>
                </a:lnTo>
                <a:lnTo>
                  <a:pt x="7090992" y="1361872"/>
                </a:lnTo>
                <a:lnTo>
                  <a:pt x="7090992" y="1361872"/>
                </a:lnTo>
                <a:lnTo>
                  <a:pt x="7066673" y="1327826"/>
                </a:lnTo>
                <a:lnTo>
                  <a:pt x="7037490" y="1293779"/>
                </a:lnTo>
                <a:lnTo>
                  <a:pt x="7042354" y="1284051"/>
                </a:lnTo>
                <a:lnTo>
                  <a:pt x="7042354" y="1245140"/>
                </a:lnTo>
                <a:lnTo>
                  <a:pt x="7027763" y="1220821"/>
                </a:lnTo>
                <a:lnTo>
                  <a:pt x="6998580" y="1191638"/>
                </a:lnTo>
                <a:lnTo>
                  <a:pt x="6998580" y="1191638"/>
                </a:lnTo>
                <a:lnTo>
                  <a:pt x="7042354" y="1138136"/>
                </a:lnTo>
                <a:lnTo>
                  <a:pt x="7061809" y="1157591"/>
                </a:lnTo>
                <a:lnTo>
                  <a:pt x="7081265" y="1104089"/>
                </a:lnTo>
                <a:lnTo>
                  <a:pt x="7120175" y="1118681"/>
                </a:lnTo>
                <a:lnTo>
                  <a:pt x="7177643" y="1108985"/>
                </a:lnTo>
                <a:cubicBezTo>
                  <a:pt x="7161730" y="1107353"/>
                  <a:pt x="7140291" y="1105716"/>
                  <a:pt x="7129903" y="1104090"/>
                </a:cubicBezTo>
                <a:cubicBezTo>
                  <a:pt x="7119515" y="1102464"/>
                  <a:pt x="7104774" y="1099226"/>
                  <a:pt x="7115312" y="1099226"/>
                </a:cubicBezTo>
                <a:cubicBezTo>
                  <a:pt x="7125850" y="1099226"/>
                  <a:pt x="7124373" y="1123734"/>
                  <a:pt x="7193133" y="1104090"/>
                </a:cubicBezTo>
                <a:cubicBezTo>
                  <a:pt x="7201239" y="1099226"/>
                  <a:pt x="7199617" y="1109764"/>
                  <a:pt x="7197996" y="1108953"/>
                </a:cubicBezTo>
                <a:cubicBezTo>
                  <a:pt x="7196375" y="1108142"/>
                  <a:pt x="7181303" y="1100847"/>
                  <a:pt x="7183405" y="1099226"/>
                </a:cubicBezTo>
                <a:cubicBezTo>
                  <a:pt x="7185507" y="1097605"/>
                  <a:pt x="7204122" y="1097604"/>
                  <a:pt x="7210607" y="1099225"/>
                </a:cubicBezTo>
                <a:lnTo>
                  <a:pt x="7217452" y="1021404"/>
                </a:lnTo>
                <a:lnTo>
                  <a:pt x="7251499" y="972766"/>
                </a:lnTo>
                <a:lnTo>
                  <a:pt x="7232043" y="953311"/>
                </a:lnTo>
                <a:lnTo>
                  <a:pt x="7251499" y="904672"/>
                </a:lnTo>
                <a:lnTo>
                  <a:pt x="7217452" y="865762"/>
                </a:lnTo>
                <a:lnTo>
                  <a:pt x="7232043" y="826851"/>
                </a:lnTo>
                <a:lnTo>
                  <a:pt x="7232043" y="826851"/>
                </a:lnTo>
                <a:lnTo>
                  <a:pt x="7261226" y="778213"/>
                </a:lnTo>
                <a:lnTo>
                  <a:pt x="7275818" y="724711"/>
                </a:lnTo>
                <a:lnTo>
                  <a:pt x="7285545" y="705255"/>
                </a:lnTo>
                <a:lnTo>
                  <a:pt x="7246635" y="700391"/>
                </a:lnTo>
                <a:lnTo>
                  <a:pt x="7280682" y="676072"/>
                </a:lnTo>
                <a:lnTo>
                  <a:pt x="7222316" y="646889"/>
                </a:lnTo>
                <a:lnTo>
                  <a:pt x="7217452" y="617706"/>
                </a:lnTo>
                <a:lnTo>
                  <a:pt x="7217452" y="578796"/>
                </a:lnTo>
                <a:lnTo>
                  <a:pt x="7212588" y="530157"/>
                </a:lnTo>
                <a:lnTo>
                  <a:pt x="7207724" y="496111"/>
                </a:lnTo>
                <a:lnTo>
                  <a:pt x="7139631" y="539885"/>
                </a:lnTo>
                <a:lnTo>
                  <a:pt x="7066673" y="612843"/>
                </a:lnTo>
                <a:lnTo>
                  <a:pt x="6993716" y="661481"/>
                </a:lnTo>
                <a:lnTo>
                  <a:pt x="6998580" y="700391"/>
                </a:lnTo>
                <a:lnTo>
                  <a:pt x="6862392" y="763621"/>
                </a:lnTo>
                <a:lnTo>
                  <a:pt x="6818618" y="758757"/>
                </a:lnTo>
                <a:lnTo>
                  <a:pt x="6789435" y="724711"/>
                </a:lnTo>
                <a:lnTo>
                  <a:pt x="6765116" y="695528"/>
                </a:lnTo>
                <a:lnTo>
                  <a:pt x="6765116" y="695528"/>
                </a:lnTo>
                <a:lnTo>
                  <a:pt x="6760252" y="632298"/>
                </a:lnTo>
                <a:lnTo>
                  <a:pt x="6721341" y="593387"/>
                </a:lnTo>
                <a:lnTo>
                  <a:pt x="6667839" y="578796"/>
                </a:lnTo>
                <a:lnTo>
                  <a:pt x="6643520" y="607979"/>
                </a:lnTo>
                <a:lnTo>
                  <a:pt x="6643520" y="607979"/>
                </a:lnTo>
                <a:lnTo>
                  <a:pt x="6624065" y="530157"/>
                </a:lnTo>
                <a:lnTo>
                  <a:pt x="6565699" y="539885"/>
                </a:lnTo>
                <a:lnTo>
                  <a:pt x="6502469" y="569068"/>
                </a:lnTo>
                <a:lnTo>
                  <a:pt x="6507333" y="530157"/>
                </a:lnTo>
                <a:lnTo>
                  <a:pt x="6468422" y="525294"/>
                </a:lnTo>
                <a:lnTo>
                  <a:pt x="6410056" y="535021"/>
                </a:lnTo>
                <a:lnTo>
                  <a:pt x="6380873" y="530157"/>
                </a:lnTo>
                <a:lnTo>
                  <a:pt x="6371145" y="515566"/>
                </a:lnTo>
                <a:lnTo>
                  <a:pt x="6380873" y="486383"/>
                </a:lnTo>
                <a:lnTo>
                  <a:pt x="6380873" y="481519"/>
                </a:lnTo>
                <a:lnTo>
                  <a:pt x="6327371" y="447472"/>
                </a:lnTo>
                <a:lnTo>
                  <a:pt x="6327371" y="447472"/>
                </a:lnTo>
                <a:lnTo>
                  <a:pt x="6307916" y="413426"/>
                </a:lnTo>
                <a:lnTo>
                  <a:pt x="6293324" y="369651"/>
                </a:lnTo>
                <a:lnTo>
                  <a:pt x="6293324" y="369651"/>
                </a:lnTo>
                <a:lnTo>
                  <a:pt x="6230094" y="311285"/>
                </a:lnTo>
                <a:lnTo>
                  <a:pt x="6210639" y="262647"/>
                </a:lnTo>
                <a:lnTo>
                  <a:pt x="6220367" y="218872"/>
                </a:lnTo>
                <a:lnTo>
                  <a:pt x="6166865" y="160506"/>
                </a:lnTo>
                <a:cubicBezTo>
                  <a:pt x="6152412" y="121965"/>
                  <a:pt x="6163257" y="124044"/>
                  <a:pt x="6132818" y="111868"/>
                </a:cubicBezTo>
                <a:cubicBezTo>
                  <a:pt x="6131313" y="111266"/>
                  <a:pt x="6129575" y="111868"/>
                  <a:pt x="6127954" y="111868"/>
                </a:cubicBezTo>
                <a:lnTo>
                  <a:pt x="6030677" y="43774"/>
                </a:lnTo>
                <a:lnTo>
                  <a:pt x="5986903" y="34047"/>
                </a:lnTo>
                <a:lnTo>
                  <a:pt x="5928537" y="48638"/>
                </a:lnTo>
                <a:lnTo>
                  <a:pt x="5850716" y="48638"/>
                </a:lnTo>
                <a:lnTo>
                  <a:pt x="5850716" y="48638"/>
                </a:lnTo>
                <a:lnTo>
                  <a:pt x="5840988" y="0"/>
                </a:lnTo>
                <a:lnTo>
                  <a:pt x="5768031" y="9728"/>
                </a:lnTo>
                <a:lnTo>
                  <a:pt x="5699937" y="48638"/>
                </a:lnTo>
                <a:lnTo>
                  <a:pt x="5651299" y="82685"/>
                </a:lnTo>
                <a:lnTo>
                  <a:pt x="5597797" y="150779"/>
                </a:lnTo>
                <a:lnTo>
                  <a:pt x="5690209" y="418289"/>
                </a:lnTo>
                <a:cubicBezTo>
                  <a:pt x="5701558" y="429638"/>
                  <a:pt x="5712326" y="441599"/>
                  <a:pt x="5724256" y="452336"/>
                </a:cubicBezTo>
                <a:cubicBezTo>
                  <a:pt x="5728601" y="456247"/>
                  <a:pt x="5735340" y="457387"/>
                  <a:pt x="5738848" y="462064"/>
                </a:cubicBezTo>
                <a:cubicBezTo>
                  <a:pt x="5740793" y="464658"/>
                  <a:pt x="5738848" y="468549"/>
                  <a:pt x="5738848" y="471791"/>
                </a:cubicBezTo>
                <a:lnTo>
                  <a:pt x="5792350" y="870626"/>
                </a:lnTo>
                <a:lnTo>
                  <a:pt x="6050133" y="1191638"/>
                </a:lnTo>
                <a:close/>
              </a:path>
              <a:path w="7285546" h="6019800">
                <a:moveTo>
                  <a:pt x="6365022" y="5257800"/>
                </a:moveTo>
                <a:lnTo>
                  <a:pt x="6318455" y="5190067"/>
                </a:lnTo>
                <a:lnTo>
                  <a:pt x="6318455" y="5190067"/>
                </a:lnTo>
                <a:lnTo>
                  <a:pt x="6280355" y="5177367"/>
                </a:lnTo>
                <a:lnTo>
                  <a:pt x="6271888" y="5126567"/>
                </a:lnTo>
                <a:lnTo>
                  <a:pt x="6242255" y="5109633"/>
                </a:lnTo>
                <a:lnTo>
                  <a:pt x="6242255" y="5075767"/>
                </a:lnTo>
                <a:lnTo>
                  <a:pt x="6242255" y="5075767"/>
                </a:lnTo>
                <a:lnTo>
                  <a:pt x="6276122" y="5033433"/>
                </a:lnTo>
                <a:lnTo>
                  <a:pt x="6267655" y="4986867"/>
                </a:lnTo>
                <a:lnTo>
                  <a:pt x="6250722" y="4936067"/>
                </a:lnTo>
                <a:lnTo>
                  <a:pt x="6284588" y="4914900"/>
                </a:lnTo>
                <a:lnTo>
                  <a:pt x="6284588" y="4914900"/>
                </a:lnTo>
                <a:lnTo>
                  <a:pt x="6301522" y="4855633"/>
                </a:lnTo>
                <a:lnTo>
                  <a:pt x="6305755" y="4813300"/>
                </a:lnTo>
                <a:lnTo>
                  <a:pt x="6331155" y="4787900"/>
                </a:lnTo>
                <a:lnTo>
                  <a:pt x="6348088" y="4745567"/>
                </a:lnTo>
                <a:lnTo>
                  <a:pt x="6386188" y="4707467"/>
                </a:lnTo>
                <a:lnTo>
                  <a:pt x="6436988" y="4669367"/>
                </a:lnTo>
                <a:lnTo>
                  <a:pt x="6479322" y="4694767"/>
                </a:lnTo>
                <a:lnTo>
                  <a:pt x="6487788" y="4720167"/>
                </a:lnTo>
                <a:lnTo>
                  <a:pt x="6436988" y="4724400"/>
                </a:lnTo>
                <a:lnTo>
                  <a:pt x="6436988" y="4754033"/>
                </a:lnTo>
                <a:lnTo>
                  <a:pt x="6436988" y="4754033"/>
                </a:lnTo>
                <a:lnTo>
                  <a:pt x="6453922" y="4817533"/>
                </a:lnTo>
                <a:lnTo>
                  <a:pt x="6449688" y="4859867"/>
                </a:lnTo>
                <a:lnTo>
                  <a:pt x="6470855" y="4910667"/>
                </a:lnTo>
                <a:lnTo>
                  <a:pt x="6466622" y="4948767"/>
                </a:lnTo>
                <a:lnTo>
                  <a:pt x="6424288" y="5037667"/>
                </a:lnTo>
                <a:lnTo>
                  <a:pt x="6398888" y="5054600"/>
                </a:lnTo>
                <a:lnTo>
                  <a:pt x="6381955" y="5092700"/>
                </a:lnTo>
                <a:lnTo>
                  <a:pt x="6390422" y="5139267"/>
                </a:lnTo>
                <a:lnTo>
                  <a:pt x="6365022" y="5257800"/>
                </a:lnTo>
                <a:close/>
              </a:path>
              <a:path w="7285546" h="6019800">
                <a:moveTo>
                  <a:pt x="5780822" y="5033433"/>
                </a:moveTo>
                <a:lnTo>
                  <a:pt x="5831622" y="5024967"/>
                </a:lnTo>
                <a:lnTo>
                  <a:pt x="5869722" y="4986867"/>
                </a:lnTo>
                <a:lnTo>
                  <a:pt x="5903588" y="4936067"/>
                </a:lnTo>
                <a:lnTo>
                  <a:pt x="5903588" y="4936067"/>
                </a:lnTo>
                <a:lnTo>
                  <a:pt x="5937455" y="4893733"/>
                </a:lnTo>
                <a:lnTo>
                  <a:pt x="5975555" y="4902200"/>
                </a:lnTo>
                <a:lnTo>
                  <a:pt x="5958622" y="4859867"/>
                </a:lnTo>
                <a:lnTo>
                  <a:pt x="5950155" y="4838700"/>
                </a:lnTo>
                <a:lnTo>
                  <a:pt x="5950155" y="4838700"/>
                </a:lnTo>
                <a:lnTo>
                  <a:pt x="6005188" y="4830233"/>
                </a:lnTo>
                <a:lnTo>
                  <a:pt x="6034822" y="4826000"/>
                </a:lnTo>
                <a:lnTo>
                  <a:pt x="6064455" y="4800600"/>
                </a:lnTo>
                <a:lnTo>
                  <a:pt x="6064455" y="4800600"/>
                </a:lnTo>
                <a:lnTo>
                  <a:pt x="6039055" y="4762500"/>
                </a:lnTo>
                <a:lnTo>
                  <a:pt x="6039055" y="4762500"/>
                </a:lnTo>
                <a:lnTo>
                  <a:pt x="6068688" y="4749800"/>
                </a:lnTo>
                <a:lnTo>
                  <a:pt x="6085622" y="4737100"/>
                </a:lnTo>
                <a:lnTo>
                  <a:pt x="6077155" y="4715933"/>
                </a:lnTo>
                <a:lnTo>
                  <a:pt x="6077155" y="4694767"/>
                </a:lnTo>
                <a:lnTo>
                  <a:pt x="6089855" y="4682067"/>
                </a:lnTo>
                <a:lnTo>
                  <a:pt x="6127955" y="4690533"/>
                </a:lnTo>
                <a:lnTo>
                  <a:pt x="6132188" y="4677833"/>
                </a:lnTo>
                <a:lnTo>
                  <a:pt x="6123722" y="4665133"/>
                </a:lnTo>
                <a:lnTo>
                  <a:pt x="6123722" y="4665133"/>
                </a:lnTo>
                <a:lnTo>
                  <a:pt x="6123722" y="4627033"/>
                </a:lnTo>
                <a:lnTo>
                  <a:pt x="6094088" y="4605867"/>
                </a:lnTo>
                <a:lnTo>
                  <a:pt x="6077155" y="4576233"/>
                </a:lnTo>
                <a:lnTo>
                  <a:pt x="6098322" y="4550833"/>
                </a:lnTo>
                <a:lnTo>
                  <a:pt x="6098322" y="4550833"/>
                </a:lnTo>
                <a:lnTo>
                  <a:pt x="6153355" y="4546600"/>
                </a:lnTo>
                <a:lnTo>
                  <a:pt x="6153355" y="4546600"/>
                </a:lnTo>
                <a:lnTo>
                  <a:pt x="6123722" y="4516967"/>
                </a:lnTo>
                <a:lnTo>
                  <a:pt x="6094088" y="4495800"/>
                </a:lnTo>
                <a:lnTo>
                  <a:pt x="6089855" y="4470400"/>
                </a:lnTo>
                <a:lnTo>
                  <a:pt x="6115255" y="4453467"/>
                </a:lnTo>
                <a:lnTo>
                  <a:pt x="6161822" y="4470400"/>
                </a:lnTo>
                <a:lnTo>
                  <a:pt x="6161822" y="4470400"/>
                </a:lnTo>
                <a:lnTo>
                  <a:pt x="6191455" y="4440767"/>
                </a:lnTo>
                <a:lnTo>
                  <a:pt x="6178755" y="4402667"/>
                </a:lnTo>
                <a:lnTo>
                  <a:pt x="6199922" y="4385733"/>
                </a:lnTo>
                <a:lnTo>
                  <a:pt x="6221088" y="4364567"/>
                </a:lnTo>
                <a:lnTo>
                  <a:pt x="6208388" y="4322233"/>
                </a:lnTo>
                <a:lnTo>
                  <a:pt x="6123722" y="4296833"/>
                </a:lnTo>
                <a:lnTo>
                  <a:pt x="5945922" y="4207933"/>
                </a:lnTo>
                <a:lnTo>
                  <a:pt x="5823155" y="4207933"/>
                </a:lnTo>
                <a:lnTo>
                  <a:pt x="5696155" y="4322233"/>
                </a:lnTo>
                <a:lnTo>
                  <a:pt x="5615722" y="4466167"/>
                </a:lnTo>
                <a:lnTo>
                  <a:pt x="5560688" y="4673600"/>
                </a:lnTo>
                <a:lnTo>
                  <a:pt x="5564922" y="4826000"/>
                </a:lnTo>
                <a:lnTo>
                  <a:pt x="5628422" y="4923367"/>
                </a:lnTo>
                <a:lnTo>
                  <a:pt x="5780822" y="5033433"/>
                </a:lnTo>
                <a:close/>
              </a:path>
              <a:path w="7285546" h="6019800">
                <a:moveTo>
                  <a:pt x="5890888" y="3970867"/>
                </a:moveTo>
                <a:lnTo>
                  <a:pt x="5882422" y="4021667"/>
                </a:lnTo>
                <a:lnTo>
                  <a:pt x="5873955" y="4030133"/>
                </a:lnTo>
                <a:lnTo>
                  <a:pt x="5848555" y="4055533"/>
                </a:lnTo>
                <a:lnTo>
                  <a:pt x="5848555" y="4055533"/>
                </a:lnTo>
                <a:lnTo>
                  <a:pt x="5861255" y="4106333"/>
                </a:lnTo>
                <a:lnTo>
                  <a:pt x="5861255" y="4106333"/>
                </a:lnTo>
                <a:lnTo>
                  <a:pt x="5890888" y="4148667"/>
                </a:lnTo>
                <a:lnTo>
                  <a:pt x="5903588" y="4174067"/>
                </a:lnTo>
                <a:lnTo>
                  <a:pt x="5912055" y="4212167"/>
                </a:lnTo>
                <a:lnTo>
                  <a:pt x="5912055" y="4212167"/>
                </a:lnTo>
                <a:lnTo>
                  <a:pt x="5895122" y="4267200"/>
                </a:lnTo>
                <a:lnTo>
                  <a:pt x="5895122" y="4267200"/>
                </a:lnTo>
                <a:lnTo>
                  <a:pt x="5857022" y="4309533"/>
                </a:lnTo>
                <a:lnTo>
                  <a:pt x="5818922" y="4318000"/>
                </a:lnTo>
                <a:lnTo>
                  <a:pt x="5818922" y="4318000"/>
                </a:lnTo>
                <a:lnTo>
                  <a:pt x="5751188" y="4351867"/>
                </a:lnTo>
                <a:lnTo>
                  <a:pt x="5751188" y="4389967"/>
                </a:lnTo>
                <a:lnTo>
                  <a:pt x="5763888" y="4428067"/>
                </a:lnTo>
                <a:lnTo>
                  <a:pt x="5763888" y="4428067"/>
                </a:lnTo>
                <a:lnTo>
                  <a:pt x="5721555" y="4483100"/>
                </a:lnTo>
                <a:lnTo>
                  <a:pt x="5696155" y="4508500"/>
                </a:lnTo>
                <a:lnTo>
                  <a:pt x="5666522" y="4529667"/>
                </a:lnTo>
                <a:lnTo>
                  <a:pt x="5670755" y="4559300"/>
                </a:lnTo>
                <a:lnTo>
                  <a:pt x="5674988" y="4601633"/>
                </a:lnTo>
                <a:lnTo>
                  <a:pt x="5670755" y="4627033"/>
                </a:lnTo>
                <a:lnTo>
                  <a:pt x="5641122" y="4648200"/>
                </a:lnTo>
                <a:lnTo>
                  <a:pt x="5619955" y="4673600"/>
                </a:lnTo>
                <a:lnTo>
                  <a:pt x="5615722" y="4745567"/>
                </a:lnTo>
                <a:lnTo>
                  <a:pt x="5615722" y="4745567"/>
                </a:lnTo>
                <a:lnTo>
                  <a:pt x="5611488" y="4792133"/>
                </a:lnTo>
                <a:lnTo>
                  <a:pt x="5603022" y="4821767"/>
                </a:lnTo>
                <a:lnTo>
                  <a:pt x="5624188" y="4864100"/>
                </a:lnTo>
                <a:lnTo>
                  <a:pt x="5649588" y="4919133"/>
                </a:lnTo>
                <a:lnTo>
                  <a:pt x="5522588" y="4965700"/>
                </a:lnTo>
                <a:lnTo>
                  <a:pt x="5306688" y="4961467"/>
                </a:lnTo>
                <a:lnTo>
                  <a:pt x="5255888" y="4868333"/>
                </a:lnTo>
                <a:lnTo>
                  <a:pt x="5230488" y="4745567"/>
                </a:lnTo>
                <a:lnTo>
                  <a:pt x="5234722" y="4605867"/>
                </a:lnTo>
                <a:lnTo>
                  <a:pt x="5133122" y="4419600"/>
                </a:lnTo>
                <a:lnTo>
                  <a:pt x="5200855" y="4262967"/>
                </a:lnTo>
                <a:lnTo>
                  <a:pt x="5209322" y="4097867"/>
                </a:lnTo>
                <a:lnTo>
                  <a:pt x="5416755" y="3966633"/>
                </a:lnTo>
                <a:lnTo>
                  <a:pt x="5619955" y="3890433"/>
                </a:lnTo>
                <a:lnTo>
                  <a:pt x="5890888" y="3970867"/>
                </a:lnTo>
                <a:close/>
              </a:path>
              <a:path w="7285546" h="6019800">
                <a:moveTo>
                  <a:pt x="5878188" y="3031067"/>
                </a:moveTo>
                <a:lnTo>
                  <a:pt x="5869722" y="3086100"/>
                </a:lnTo>
                <a:lnTo>
                  <a:pt x="5890888" y="3115733"/>
                </a:lnTo>
                <a:lnTo>
                  <a:pt x="5924755" y="3149600"/>
                </a:lnTo>
                <a:lnTo>
                  <a:pt x="5988255" y="3179233"/>
                </a:lnTo>
                <a:lnTo>
                  <a:pt x="6034822" y="3183467"/>
                </a:lnTo>
                <a:lnTo>
                  <a:pt x="6039055" y="3213100"/>
                </a:lnTo>
                <a:lnTo>
                  <a:pt x="6051755" y="3242733"/>
                </a:lnTo>
                <a:lnTo>
                  <a:pt x="6072922" y="3285067"/>
                </a:lnTo>
                <a:lnTo>
                  <a:pt x="6085622" y="3306233"/>
                </a:lnTo>
                <a:lnTo>
                  <a:pt x="6119488" y="3335867"/>
                </a:lnTo>
                <a:lnTo>
                  <a:pt x="6127955" y="3382433"/>
                </a:lnTo>
                <a:lnTo>
                  <a:pt x="6157588" y="3450167"/>
                </a:lnTo>
                <a:lnTo>
                  <a:pt x="6204155" y="3488267"/>
                </a:lnTo>
                <a:lnTo>
                  <a:pt x="6259188" y="3505200"/>
                </a:lnTo>
                <a:lnTo>
                  <a:pt x="6297288" y="3539067"/>
                </a:lnTo>
                <a:lnTo>
                  <a:pt x="6309988" y="3568700"/>
                </a:lnTo>
                <a:lnTo>
                  <a:pt x="6284588" y="3568700"/>
                </a:lnTo>
                <a:lnTo>
                  <a:pt x="6259188" y="3568700"/>
                </a:lnTo>
                <a:lnTo>
                  <a:pt x="6259188" y="3568700"/>
                </a:lnTo>
                <a:lnTo>
                  <a:pt x="6229555" y="3564467"/>
                </a:lnTo>
                <a:lnTo>
                  <a:pt x="6225322" y="3594100"/>
                </a:lnTo>
                <a:lnTo>
                  <a:pt x="6263422" y="3615267"/>
                </a:lnTo>
                <a:lnTo>
                  <a:pt x="6263422" y="3615267"/>
                </a:lnTo>
                <a:lnTo>
                  <a:pt x="6267655" y="3670300"/>
                </a:lnTo>
                <a:lnTo>
                  <a:pt x="6276122" y="3704167"/>
                </a:lnTo>
                <a:lnTo>
                  <a:pt x="6309988" y="3733800"/>
                </a:lnTo>
                <a:lnTo>
                  <a:pt x="6276122" y="3746500"/>
                </a:lnTo>
                <a:lnTo>
                  <a:pt x="6242255" y="3780367"/>
                </a:lnTo>
                <a:lnTo>
                  <a:pt x="6216855" y="3814233"/>
                </a:lnTo>
                <a:lnTo>
                  <a:pt x="6178755" y="3835400"/>
                </a:lnTo>
                <a:lnTo>
                  <a:pt x="6111022" y="3843867"/>
                </a:lnTo>
                <a:lnTo>
                  <a:pt x="6085622" y="3835400"/>
                </a:lnTo>
                <a:lnTo>
                  <a:pt x="6085622" y="3835400"/>
                </a:lnTo>
                <a:lnTo>
                  <a:pt x="6043288" y="3865033"/>
                </a:lnTo>
                <a:lnTo>
                  <a:pt x="6022122" y="3873500"/>
                </a:lnTo>
                <a:lnTo>
                  <a:pt x="6022122" y="3873500"/>
                </a:lnTo>
                <a:lnTo>
                  <a:pt x="5967088" y="3839633"/>
                </a:lnTo>
                <a:lnTo>
                  <a:pt x="5721555" y="3712633"/>
                </a:lnTo>
                <a:lnTo>
                  <a:pt x="5670755" y="3479800"/>
                </a:lnTo>
                <a:lnTo>
                  <a:pt x="5603022" y="3352800"/>
                </a:lnTo>
                <a:lnTo>
                  <a:pt x="5467555" y="3145367"/>
                </a:lnTo>
                <a:lnTo>
                  <a:pt x="5636888" y="3043767"/>
                </a:lnTo>
                <a:lnTo>
                  <a:pt x="5878188" y="3031067"/>
                </a:lnTo>
                <a:close/>
              </a:path>
              <a:path w="7285546" h="6019800">
                <a:moveTo>
                  <a:pt x="5488722" y="3153833"/>
                </a:moveTo>
                <a:lnTo>
                  <a:pt x="5539522" y="3187700"/>
                </a:lnTo>
                <a:lnTo>
                  <a:pt x="5539522" y="3187700"/>
                </a:lnTo>
                <a:lnTo>
                  <a:pt x="5577622" y="3230033"/>
                </a:lnTo>
                <a:lnTo>
                  <a:pt x="5598788" y="3263900"/>
                </a:lnTo>
                <a:lnTo>
                  <a:pt x="5607255" y="3297767"/>
                </a:lnTo>
                <a:lnTo>
                  <a:pt x="5645355" y="3310467"/>
                </a:lnTo>
                <a:lnTo>
                  <a:pt x="5683455" y="3302000"/>
                </a:lnTo>
                <a:lnTo>
                  <a:pt x="5721555" y="3314700"/>
                </a:lnTo>
                <a:lnTo>
                  <a:pt x="5742722" y="3335867"/>
                </a:lnTo>
                <a:lnTo>
                  <a:pt x="5759655" y="3365500"/>
                </a:lnTo>
                <a:lnTo>
                  <a:pt x="5759655" y="3365500"/>
                </a:lnTo>
                <a:lnTo>
                  <a:pt x="5785055" y="3399367"/>
                </a:lnTo>
                <a:lnTo>
                  <a:pt x="5785055" y="3399367"/>
                </a:lnTo>
                <a:lnTo>
                  <a:pt x="5789288" y="3441700"/>
                </a:lnTo>
                <a:lnTo>
                  <a:pt x="5818922" y="3471333"/>
                </a:lnTo>
                <a:lnTo>
                  <a:pt x="5840088" y="3479800"/>
                </a:lnTo>
                <a:lnTo>
                  <a:pt x="5861255" y="3471333"/>
                </a:lnTo>
                <a:lnTo>
                  <a:pt x="5861255" y="3471333"/>
                </a:lnTo>
                <a:lnTo>
                  <a:pt x="5886655" y="3437467"/>
                </a:lnTo>
                <a:lnTo>
                  <a:pt x="5886655" y="3437467"/>
                </a:lnTo>
                <a:lnTo>
                  <a:pt x="5928988" y="3454400"/>
                </a:lnTo>
                <a:lnTo>
                  <a:pt x="5933222" y="3492500"/>
                </a:lnTo>
                <a:lnTo>
                  <a:pt x="5928988" y="3513667"/>
                </a:lnTo>
                <a:lnTo>
                  <a:pt x="5895122" y="3526367"/>
                </a:lnTo>
                <a:lnTo>
                  <a:pt x="5857022" y="3534833"/>
                </a:lnTo>
                <a:lnTo>
                  <a:pt x="5840088" y="3564467"/>
                </a:lnTo>
                <a:lnTo>
                  <a:pt x="5840088" y="3611033"/>
                </a:lnTo>
                <a:lnTo>
                  <a:pt x="5852788" y="3649133"/>
                </a:lnTo>
                <a:lnTo>
                  <a:pt x="5886655" y="3666067"/>
                </a:lnTo>
                <a:lnTo>
                  <a:pt x="5920522" y="3691467"/>
                </a:lnTo>
                <a:lnTo>
                  <a:pt x="5941688" y="3729567"/>
                </a:lnTo>
                <a:lnTo>
                  <a:pt x="5979788" y="3738033"/>
                </a:lnTo>
                <a:lnTo>
                  <a:pt x="5979788" y="3738033"/>
                </a:lnTo>
                <a:lnTo>
                  <a:pt x="6030588" y="3738033"/>
                </a:lnTo>
                <a:lnTo>
                  <a:pt x="6043288" y="3763433"/>
                </a:lnTo>
                <a:lnTo>
                  <a:pt x="6039055" y="3784600"/>
                </a:lnTo>
                <a:lnTo>
                  <a:pt x="6000955" y="3805767"/>
                </a:lnTo>
                <a:lnTo>
                  <a:pt x="6000955" y="3805767"/>
                </a:lnTo>
                <a:lnTo>
                  <a:pt x="5992488" y="3869267"/>
                </a:lnTo>
                <a:lnTo>
                  <a:pt x="5992488" y="3869267"/>
                </a:lnTo>
                <a:lnTo>
                  <a:pt x="5945922" y="3890433"/>
                </a:lnTo>
                <a:lnTo>
                  <a:pt x="5945922" y="3941233"/>
                </a:lnTo>
                <a:lnTo>
                  <a:pt x="5928988" y="3975100"/>
                </a:lnTo>
                <a:lnTo>
                  <a:pt x="5895122" y="4008967"/>
                </a:lnTo>
                <a:lnTo>
                  <a:pt x="5861255" y="4008967"/>
                </a:lnTo>
                <a:lnTo>
                  <a:pt x="5827388" y="4004733"/>
                </a:lnTo>
                <a:lnTo>
                  <a:pt x="5797755" y="4030133"/>
                </a:lnTo>
                <a:lnTo>
                  <a:pt x="5755422" y="4021667"/>
                </a:lnTo>
                <a:lnTo>
                  <a:pt x="5755422" y="4021667"/>
                </a:lnTo>
                <a:lnTo>
                  <a:pt x="5721555" y="3992033"/>
                </a:lnTo>
                <a:lnTo>
                  <a:pt x="5713088" y="3966633"/>
                </a:lnTo>
                <a:lnTo>
                  <a:pt x="5713088" y="3966633"/>
                </a:lnTo>
                <a:lnTo>
                  <a:pt x="5691922" y="4013200"/>
                </a:lnTo>
                <a:lnTo>
                  <a:pt x="5691922" y="4013200"/>
                </a:lnTo>
                <a:lnTo>
                  <a:pt x="5649588" y="4030133"/>
                </a:lnTo>
                <a:lnTo>
                  <a:pt x="5649588" y="4030133"/>
                </a:lnTo>
                <a:lnTo>
                  <a:pt x="5658055" y="3970867"/>
                </a:lnTo>
                <a:lnTo>
                  <a:pt x="5653822" y="3949700"/>
                </a:lnTo>
                <a:lnTo>
                  <a:pt x="5632655" y="3945467"/>
                </a:lnTo>
                <a:lnTo>
                  <a:pt x="5632655" y="3945467"/>
                </a:lnTo>
                <a:lnTo>
                  <a:pt x="5594555" y="3949700"/>
                </a:lnTo>
                <a:lnTo>
                  <a:pt x="5577622" y="3970867"/>
                </a:lnTo>
                <a:lnTo>
                  <a:pt x="5543755" y="3996267"/>
                </a:lnTo>
                <a:lnTo>
                  <a:pt x="5509888" y="4000500"/>
                </a:lnTo>
                <a:lnTo>
                  <a:pt x="5391355" y="3793067"/>
                </a:lnTo>
                <a:lnTo>
                  <a:pt x="5361722" y="3632200"/>
                </a:lnTo>
                <a:lnTo>
                  <a:pt x="5319388" y="3534833"/>
                </a:lnTo>
                <a:lnTo>
                  <a:pt x="5298222" y="3450167"/>
                </a:lnTo>
                <a:lnTo>
                  <a:pt x="5357488" y="3289300"/>
                </a:lnTo>
                <a:lnTo>
                  <a:pt x="5433688" y="3204633"/>
                </a:lnTo>
                <a:lnTo>
                  <a:pt x="5488722" y="3153833"/>
                </a:lnTo>
                <a:close/>
              </a:path>
              <a:path w="7285546" h="6019800">
                <a:moveTo>
                  <a:pt x="5492955" y="3225800"/>
                </a:moveTo>
                <a:lnTo>
                  <a:pt x="5526822" y="3183467"/>
                </a:lnTo>
                <a:lnTo>
                  <a:pt x="5526822" y="3183467"/>
                </a:lnTo>
                <a:lnTo>
                  <a:pt x="5531055" y="3132667"/>
                </a:lnTo>
                <a:lnTo>
                  <a:pt x="5547988" y="3119967"/>
                </a:lnTo>
                <a:lnTo>
                  <a:pt x="5586088" y="3128433"/>
                </a:lnTo>
                <a:lnTo>
                  <a:pt x="5598788" y="3153833"/>
                </a:lnTo>
                <a:lnTo>
                  <a:pt x="5598788" y="3153833"/>
                </a:lnTo>
                <a:lnTo>
                  <a:pt x="5632655" y="3196167"/>
                </a:lnTo>
                <a:lnTo>
                  <a:pt x="5683455" y="3213100"/>
                </a:lnTo>
                <a:lnTo>
                  <a:pt x="5721555" y="3213100"/>
                </a:lnTo>
                <a:lnTo>
                  <a:pt x="5721555" y="3213100"/>
                </a:lnTo>
                <a:lnTo>
                  <a:pt x="5755422" y="3158067"/>
                </a:lnTo>
                <a:lnTo>
                  <a:pt x="5755422" y="3158067"/>
                </a:lnTo>
                <a:lnTo>
                  <a:pt x="5806222" y="3166533"/>
                </a:lnTo>
                <a:lnTo>
                  <a:pt x="5823155" y="3145367"/>
                </a:lnTo>
                <a:lnTo>
                  <a:pt x="5823155" y="3145367"/>
                </a:lnTo>
                <a:lnTo>
                  <a:pt x="5827388" y="3094567"/>
                </a:lnTo>
                <a:lnTo>
                  <a:pt x="5827388" y="3094567"/>
                </a:lnTo>
                <a:lnTo>
                  <a:pt x="5873955" y="3060700"/>
                </a:lnTo>
                <a:lnTo>
                  <a:pt x="5873955" y="3060700"/>
                </a:lnTo>
                <a:lnTo>
                  <a:pt x="5912055" y="3035300"/>
                </a:lnTo>
                <a:lnTo>
                  <a:pt x="5912055" y="3035300"/>
                </a:lnTo>
                <a:lnTo>
                  <a:pt x="5912055" y="2992967"/>
                </a:lnTo>
                <a:lnTo>
                  <a:pt x="5912055" y="2992967"/>
                </a:lnTo>
                <a:lnTo>
                  <a:pt x="5950155" y="2946400"/>
                </a:lnTo>
                <a:lnTo>
                  <a:pt x="5950155" y="2946400"/>
                </a:lnTo>
                <a:lnTo>
                  <a:pt x="5967088" y="2916767"/>
                </a:lnTo>
                <a:lnTo>
                  <a:pt x="5962855" y="2895600"/>
                </a:lnTo>
                <a:lnTo>
                  <a:pt x="5962855" y="2895600"/>
                </a:lnTo>
                <a:lnTo>
                  <a:pt x="5954388" y="2853267"/>
                </a:lnTo>
                <a:lnTo>
                  <a:pt x="6000955" y="2844800"/>
                </a:lnTo>
                <a:lnTo>
                  <a:pt x="6030588" y="2849033"/>
                </a:lnTo>
                <a:lnTo>
                  <a:pt x="6051755" y="2819400"/>
                </a:lnTo>
                <a:lnTo>
                  <a:pt x="6051755" y="2819400"/>
                </a:lnTo>
                <a:lnTo>
                  <a:pt x="6089855" y="2764367"/>
                </a:lnTo>
                <a:lnTo>
                  <a:pt x="6132188" y="2734733"/>
                </a:lnTo>
                <a:lnTo>
                  <a:pt x="6174522" y="2713567"/>
                </a:lnTo>
                <a:lnTo>
                  <a:pt x="6229555" y="2709333"/>
                </a:lnTo>
                <a:lnTo>
                  <a:pt x="6229555" y="2709333"/>
                </a:lnTo>
                <a:lnTo>
                  <a:pt x="6250722" y="2645833"/>
                </a:lnTo>
                <a:lnTo>
                  <a:pt x="6250722" y="2645833"/>
                </a:lnTo>
                <a:lnTo>
                  <a:pt x="6191455" y="2624667"/>
                </a:lnTo>
                <a:lnTo>
                  <a:pt x="6136422" y="2624667"/>
                </a:lnTo>
                <a:lnTo>
                  <a:pt x="6106788" y="2628900"/>
                </a:lnTo>
                <a:lnTo>
                  <a:pt x="6106788" y="2628900"/>
                </a:lnTo>
                <a:lnTo>
                  <a:pt x="6064455" y="2595033"/>
                </a:lnTo>
                <a:lnTo>
                  <a:pt x="6039055" y="2595033"/>
                </a:lnTo>
                <a:lnTo>
                  <a:pt x="6009422" y="2603500"/>
                </a:lnTo>
                <a:lnTo>
                  <a:pt x="5971322" y="2603500"/>
                </a:lnTo>
                <a:lnTo>
                  <a:pt x="5971322" y="2603500"/>
                </a:lnTo>
                <a:lnTo>
                  <a:pt x="5916288" y="2637367"/>
                </a:lnTo>
                <a:lnTo>
                  <a:pt x="5907822" y="2675467"/>
                </a:lnTo>
                <a:lnTo>
                  <a:pt x="5895122" y="2717800"/>
                </a:lnTo>
                <a:lnTo>
                  <a:pt x="5873955" y="2751667"/>
                </a:lnTo>
                <a:lnTo>
                  <a:pt x="5840088" y="2743200"/>
                </a:lnTo>
                <a:lnTo>
                  <a:pt x="5806222" y="2730500"/>
                </a:lnTo>
                <a:lnTo>
                  <a:pt x="5772355" y="2713567"/>
                </a:lnTo>
                <a:lnTo>
                  <a:pt x="5772355" y="2713567"/>
                </a:lnTo>
                <a:lnTo>
                  <a:pt x="5768122" y="2645833"/>
                </a:lnTo>
                <a:lnTo>
                  <a:pt x="5768122" y="2624667"/>
                </a:lnTo>
                <a:lnTo>
                  <a:pt x="5751188" y="2607733"/>
                </a:lnTo>
                <a:lnTo>
                  <a:pt x="5755422" y="2595033"/>
                </a:lnTo>
                <a:lnTo>
                  <a:pt x="5730022" y="2590800"/>
                </a:lnTo>
                <a:lnTo>
                  <a:pt x="5730022" y="2590800"/>
                </a:lnTo>
                <a:lnTo>
                  <a:pt x="5666522" y="2599267"/>
                </a:lnTo>
                <a:lnTo>
                  <a:pt x="5666522" y="2611967"/>
                </a:lnTo>
                <a:lnTo>
                  <a:pt x="5666522" y="2611967"/>
                </a:lnTo>
                <a:lnTo>
                  <a:pt x="5641122" y="2641600"/>
                </a:lnTo>
                <a:lnTo>
                  <a:pt x="5641122" y="2641600"/>
                </a:lnTo>
                <a:lnTo>
                  <a:pt x="5615722" y="2611967"/>
                </a:lnTo>
                <a:lnTo>
                  <a:pt x="5590322" y="2569633"/>
                </a:lnTo>
                <a:lnTo>
                  <a:pt x="5463322" y="2569633"/>
                </a:lnTo>
                <a:lnTo>
                  <a:pt x="5365955" y="2717800"/>
                </a:lnTo>
                <a:lnTo>
                  <a:pt x="5285522" y="2853267"/>
                </a:lnTo>
                <a:lnTo>
                  <a:pt x="5302455" y="3026833"/>
                </a:lnTo>
                <a:lnTo>
                  <a:pt x="5281288" y="3158067"/>
                </a:lnTo>
                <a:lnTo>
                  <a:pt x="5374422" y="3263900"/>
                </a:lnTo>
                <a:lnTo>
                  <a:pt x="5492955" y="3225800"/>
                </a:lnTo>
                <a:close/>
              </a:path>
              <a:path w="7285546" h="6019800">
                <a:moveTo>
                  <a:pt x="5607255" y="2341033"/>
                </a:moveTo>
                <a:lnTo>
                  <a:pt x="5569155" y="2383367"/>
                </a:lnTo>
                <a:lnTo>
                  <a:pt x="5569155" y="2425700"/>
                </a:lnTo>
                <a:lnTo>
                  <a:pt x="5577622" y="2468033"/>
                </a:lnTo>
                <a:lnTo>
                  <a:pt x="5552222" y="2523067"/>
                </a:lnTo>
                <a:lnTo>
                  <a:pt x="5463322" y="2544233"/>
                </a:lnTo>
                <a:lnTo>
                  <a:pt x="5310922" y="2438400"/>
                </a:lnTo>
                <a:lnTo>
                  <a:pt x="5226255" y="2332567"/>
                </a:lnTo>
                <a:lnTo>
                  <a:pt x="5306688" y="2112433"/>
                </a:lnTo>
                <a:lnTo>
                  <a:pt x="5505655" y="2082800"/>
                </a:lnTo>
                <a:lnTo>
                  <a:pt x="5607255" y="2341033"/>
                </a:lnTo>
                <a:close/>
              </a:path>
              <a:path w="7285546" h="6019800">
                <a:moveTo>
                  <a:pt x="5876058" y="2230670"/>
                </a:moveTo>
                <a:lnTo>
                  <a:pt x="5835289" y="2277264"/>
                </a:lnTo>
                <a:lnTo>
                  <a:pt x="5803256" y="2306385"/>
                </a:lnTo>
                <a:lnTo>
                  <a:pt x="5785783" y="2338418"/>
                </a:lnTo>
                <a:lnTo>
                  <a:pt x="5774135" y="2373363"/>
                </a:lnTo>
                <a:lnTo>
                  <a:pt x="5747926" y="2402484"/>
                </a:lnTo>
                <a:lnTo>
                  <a:pt x="5695508" y="2422869"/>
                </a:lnTo>
                <a:lnTo>
                  <a:pt x="5663475" y="2428693"/>
                </a:lnTo>
                <a:lnTo>
                  <a:pt x="5643090" y="2428693"/>
                </a:lnTo>
                <a:lnTo>
                  <a:pt x="5616881" y="2402484"/>
                </a:lnTo>
                <a:lnTo>
                  <a:pt x="5590672" y="2387924"/>
                </a:lnTo>
                <a:lnTo>
                  <a:pt x="5564463" y="2358803"/>
                </a:lnTo>
                <a:lnTo>
                  <a:pt x="5576112" y="2332594"/>
                </a:lnTo>
                <a:lnTo>
                  <a:pt x="5573200" y="2294736"/>
                </a:lnTo>
                <a:lnTo>
                  <a:pt x="5567375" y="2271439"/>
                </a:lnTo>
                <a:lnTo>
                  <a:pt x="5541166" y="2262703"/>
                </a:lnTo>
                <a:lnTo>
                  <a:pt x="5520782" y="2262703"/>
                </a:lnTo>
                <a:lnTo>
                  <a:pt x="5520782" y="2242318"/>
                </a:lnTo>
                <a:lnTo>
                  <a:pt x="5523694" y="2189901"/>
                </a:lnTo>
                <a:lnTo>
                  <a:pt x="5512045" y="2149131"/>
                </a:lnTo>
                <a:lnTo>
                  <a:pt x="5477100" y="2149131"/>
                </a:lnTo>
                <a:lnTo>
                  <a:pt x="5477100" y="2149131"/>
                </a:lnTo>
                <a:lnTo>
                  <a:pt x="5447979" y="2134571"/>
                </a:lnTo>
                <a:lnTo>
                  <a:pt x="5447979" y="2134571"/>
                </a:lnTo>
                <a:lnTo>
                  <a:pt x="5410122" y="2125834"/>
                </a:lnTo>
                <a:lnTo>
                  <a:pt x="5404298" y="2152043"/>
                </a:lnTo>
                <a:lnTo>
                  <a:pt x="5404298" y="2152043"/>
                </a:lnTo>
                <a:lnTo>
                  <a:pt x="5392649" y="2178252"/>
                </a:lnTo>
                <a:lnTo>
                  <a:pt x="5357704" y="2192813"/>
                </a:lnTo>
                <a:lnTo>
                  <a:pt x="5337319" y="2207373"/>
                </a:lnTo>
                <a:lnTo>
                  <a:pt x="5337319" y="2230670"/>
                </a:lnTo>
                <a:lnTo>
                  <a:pt x="5343144" y="2242318"/>
                </a:lnTo>
                <a:lnTo>
                  <a:pt x="5343144" y="2274352"/>
                </a:lnTo>
                <a:lnTo>
                  <a:pt x="5328583" y="2291824"/>
                </a:lnTo>
                <a:lnTo>
                  <a:pt x="5299462" y="2320945"/>
                </a:lnTo>
                <a:lnTo>
                  <a:pt x="5299462" y="2320945"/>
                </a:lnTo>
                <a:lnTo>
                  <a:pt x="5279077" y="2367539"/>
                </a:lnTo>
                <a:lnTo>
                  <a:pt x="5308198" y="2370451"/>
                </a:lnTo>
                <a:lnTo>
                  <a:pt x="5340231" y="2385011"/>
                </a:lnTo>
                <a:lnTo>
                  <a:pt x="5366440" y="2376275"/>
                </a:lnTo>
                <a:lnTo>
                  <a:pt x="5386825" y="2364627"/>
                </a:lnTo>
                <a:lnTo>
                  <a:pt x="5401386" y="2347154"/>
                </a:lnTo>
                <a:lnTo>
                  <a:pt x="5447979" y="2347154"/>
                </a:lnTo>
                <a:lnTo>
                  <a:pt x="5471276" y="2373363"/>
                </a:lnTo>
                <a:lnTo>
                  <a:pt x="5491661" y="2390836"/>
                </a:lnTo>
                <a:lnTo>
                  <a:pt x="5500397" y="2419957"/>
                </a:lnTo>
                <a:lnTo>
                  <a:pt x="5488749" y="2451990"/>
                </a:lnTo>
                <a:lnTo>
                  <a:pt x="5500397" y="2481111"/>
                </a:lnTo>
                <a:lnTo>
                  <a:pt x="5538254" y="2507320"/>
                </a:lnTo>
                <a:lnTo>
                  <a:pt x="5576112" y="2530617"/>
                </a:lnTo>
                <a:lnTo>
                  <a:pt x="5611057" y="2551001"/>
                </a:lnTo>
                <a:lnTo>
                  <a:pt x="5622705" y="2583034"/>
                </a:lnTo>
                <a:lnTo>
                  <a:pt x="5579024" y="2609243"/>
                </a:lnTo>
                <a:lnTo>
                  <a:pt x="5523694" y="2667485"/>
                </a:lnTo>
                <a:lnTo>
                  <a:pt x="5523694" y="2667485"/>
                </a:lnTo>
                <a:lnTo>
                  <a:pt x="5468364" y="2711167"/>
                </a:lnTo>
                <a:lnTo>
                  <a:pt x="5413034" y="2775233"/>
                </a:lnTo>
                <a:lnTo>
                  <a:pt x="5357704" y="2821827"/>
                </a:lnTo>
                <a:lnTo>
                  <a:pt x="5334407" y="2862596"/>
                </a:lnTo>
                <a:lnTo>
                  <a:pt x="5337319" y="2880069"/>
                </a:lnTo>
                <a:lnTo>
                  <a:pt x="5346056" y="2906278"/>
                </a:lnTo>
                <a:lnTo>
                  <a:pt x="5351880" y="2993641"/>
                </a:lnTo>
                <a:lnTo>
                  <a:pt x="5034461" y="2984904"/>
                </a:lnTo>
                <a:lnTo>
                  <a:pt x="5011164" y="2687870"/>
                </a:lnTo>
                <a:lnTo>
                  <a:pt x="4984955" y="2140395"/>
                </a:lnTo>
                <a:lnTo>
                  <a:pt x="5051933" y="1997702"/>
                </a:lnTo>
                <a:lnTo>
                  <a:pt x="5212099" y="1921987"/>
                </a:lnTo>
                <a:lnTo>
                  <a:pt x="5270341" y="1910339"/>
                </a:lnTo>
                <a:lnTo>
                  <a:pt x="5392649" y="1840448"/>
                </a:lnTo>
                <a:lnTo>
                  <a:pt x="5611057" y="1805503"/>
                </a:lnTo>
                <a:lnTo>
                  <a:pt x="5692596" y="2032647"/>
                </a:lnTo>
                <a:lnTo>
                  <a:pt x="5747926" y="2050120"/>
                </a:lnTo>
                <a:lnTo>
                  <a:pt x="5876058" y="2230670"/>
                </a:lnTo>
                <a:close/>
              </a:path>
              <a:path w="7285546" h="6019800">
                <a:moveTo>
                  <a:pt x="4683398" y="5398851"/>
                </a:moveTo>
                <a:lnTo>
                  <a:pt x="4702853" y="5471809"/>
                </a:lnTo>
                <a:lnTo>
                  <a:pt x="4678534" y="5500991"/>
                </a:lnTo>
                <a:lnTo>
                  <a:pt x="4663942" y="5530174"/>
                </a:lnTo>
                <a:lnTo>
                  <a:pt x="4659078" y="5564221"/>
                </a:lnTo>
                <a:lnTo>
                  <a:pt x="4673670" y="5588540"/>
                </a:lnTo>
                <a:lnTo>
                  <a:pt x="4673670" y="5588540"/>
                </a:lnTo>
                <a:lnTo>
                  <a:pt x="4702853" y="5651770"/>
                </a:lnTo>
                <a:lnTo>
                  <a:pt x="4746627" y="5695545"/>
                </a:lnTo>
                <a:lnTo>
                  <a:pt x="4790402" y="5666362"/>
                </a:lnTo>
                <a:lnTo>
                  <a:pt x="4790402" y="5637179"/>
                </a:lnTo>
                <a:lnTo>
                  <a:pt x="4780674" y="5622587"/>
                </a:lnTo>
                <a:lnTo>
                  <a:pt x="4746627" y="5583677"/>
                </a:lnTo>
                <a:lnTo>
                  <a:pt x="4746627" y="5573949"/>
                </a:lnTo>
                <a:lnTo>
                  <a:pt x="4780674" y="5520447"/>
                </a:lnTo>
                <a:lnTo>
                  <a:pt x="4819585" y="5481536"/>
                </a:lnTo>
                <a:lnTo>
                  <a:pt x="4907134" y="5466945"/>
                </a:lnTo>
                <a:lnTo>
                  <a:pt x="4965500" y="5471809"/>
                </a:lnTo>
                <a:lnTo>
                  <a:pt x="4965500" y="5471809"/>
                </a:lnTo>
                <a:lnTo>
                  <a:pt x="4999546" y="5428034"/>
                </a:lnTo>
                <a:lnTo>
                  <a:pt x="5062776" y="5423170"/>
                </a:lnTo>
                <a:lnTo>
                  <a:pt x="5121142" y="5418306"/>
                </a:lnTo>
                <a:lnTo>
                  <a:pt x="5140598" y="5389123"/>
                </a:lnTo>
                <a:lnTo>
                  <a:pt x="5140598" y="5389123"/>
                </a:lnTo>
                <a:lnTo>
                  <a:pt x="5184372" y="5384260"/>
                </a:lnTo>
                <a:lnTo>
                  <a:pt x="5194100" y="5364804"/>
                </a:lnTo>
                <a:lnTo>
                  <a:pt x="5174644" y="5330757"/>
                </a:lnTo>
                <a:lnTo>
                  <a:pt x="5233010" y="5325894"/>
                </a:lnTo>
                <a:lnTo>
                  <a:pt x="5237874" y="5335621"/>
                </a:lnTo>
                <a:lnTo>
                  <a:pt x="5296240" y="5233481"/>
                </a:lnTo>
                <a:lnTo>
                  <a:pt x="5364334" y="5321030"/>
                </a:lnTo>
                <a:lnTo>
                  <a:pt x="5403244" y="5282119"/>
                </a:lnTo>
                <a:lnTo>
                  <a:pt x="5403244" y="5282119"/>
                </a:lnTo>
                <a:lnTo>
                  <a:pt x="5437291" y="5262664"/>
                </a:lnTo>
                <a:lnTo>
                  <a:pt x="5447019" y="5228617"/>
                </a:lnTo>
                <a:lnTo>
                  <a:pt x="5481066" y="5248072"/>
                </a:lnTo>
                <a:lnTo>
                  <a:pt x="5524840" y="5228617"/>
                </a:lnTo>
                <a:lnTo>
                  <a:pt x="5524840" y="5228617"/>
                </a:lnTo>
                <a:lnTo>
                  <a:pt x="5524840" y="5228617"/>
                </a:lnTo>
                <a:lnTo>
                  <a:pt x="5573478" y="5248072"/>
                </a:lnTo>
                <a:lnTo>
                  <a:pt x="5626981" y="5184843"/>
                </a:lnTo>
                <a:lnTo>
                  <a:pt x="5724257" y="5136204"/>
                </a:lnTo>
                <a:lnTo>
                  <a:pt x="5704802" y="5107021"/>
                </a:lnTo>
                <a:lnTo>
                  <a:pt x="5733985" y="5072974"/>
                </a:lnTo>
                <a:lnTo>
                  <a:pt x="5806942" y="5048655"/>
                </a:lnTo>
                <a:lnTo>
                  <a:pt x="5821534" y="5043791"/>
                </a:lnTo>
                <a:lnTo>
                  <a:pt x="5792351" y="5004881"/>
                </a:lnTo>
                <a:lnTo>
                  <a:pt x="5782623" y="4975698"/>
                </a:lnTo>
                <a:lnTo>
                  <a:pt x="5748576" y="4927060"/>
                </a:lnTo>
                <a:lnTo>
                  <a:pt x="5748576" y="4927060"/>
                </a:lnTo>
                <a:lnTo>
                  <a:pt x="5704802" y="4883285"/>
                </a:lnTo>
                <a:lnTo>
                  <a:pt x="5631844" y="4873557"/>
                </a:lnTo>
                <a:lnTo>
                  <a:pt x="5607525" y="4902740"/>
                </a:lnTo>
                <a:lnTo>
                  <a:pt x="5583206" y="4917332"/>
                </a:lnTo>
                <a:lnTo>
                  <a:pt x="5539432" y="4902740"/>
                </a:lnTo>
                <a:lnTo>
                  <a:pt x="5495657" y="4897877"/>
                </a:lnTo>
                <a:lnTo>
                  <a:pt x="5456746" y="4931923"/>
                </a:lnTo>
                <a:lnTo>
                  <a:pt x="5417836" y="4941651"/>
                </a:lnTo>
                <a:lnTo>
                  <a:pt x="5364334" y="4931923"/>
                </a:lnTo>
                <a:lnTo>
                  <a:pt x="5374061" y="4888149"/>
                </a:lnTo>
                <a:lnTo>
                  <a:pt x="5374061" y="4888149"/>
                </a:lnTo>
                <a:lnTo>
                  <a:pt x="5417836" y="4849238"/>
                </a:lnTo>
                <a:lnTo>
                  <a:pt x="5437291" y="4820055"/>
                </a:lnTo>
                <a:lnTo>
                  <a:pt x="5412972" y="4800600"/>
                </a:lnTo>
                <a:lnTo>
                  <a:pt x="5374061" y="4800600"/>
                </a:lnTo>
                <a:lnTo>
                  <a:pt x="5325423" y="4824919"/>
                </a:lnTo>
                <a:lnTo>
                  <a:pt x="5276785" y="4805464"/>
                </a:lnTo>
                <a:lnTo>
                  <a:pt x="5194100" y="4776281"/>
                </a:lnTo>
                <a:lnTo>
                  <a:pt x="5019002" y="4820055"/>
                </a:lnTo>
                <a:lnTo>
                  <a:pt x="4897406" y="4990289"/>
                </a:lnTo>
                <a:lnTo>
                  <a:pt x="4809857" y="5155660"/>
                </a:lnTo>
                <a:lnTo>
                  <a:pt x="4683398" y="5398851"/>
                </a:lnTo>
                <a:close/>
              </a:path>
              <a:path w="7285546" h="6019800">
                <a:moveTo>
                  <a:pt x="5233010" y="4119664"/>
                </a:moveTo>
                <a:lnTo>
                  <a:pt x="5276785" y="4202349"/>
                </a:lnTo>
                <a:lnTo>
                  <a:pt x="5305968" y="4255851"/>
                </a:lnTo>
                <a:lnTo>
                  <a:pt x="5305968" y="4255851"/>
                </a:lnTo>
                <a:lnTo>
                  <a:pt x="5301104" y="4323945"/>
                </a:lnTo>
                <a:lnTo>
                  <a:pt x="5301104" y="4323945"/>
                </a:lnTo>
                <a:lnTo>
                  <a:pt x="5237874" y="4377447"/>
                </a:lnTo>
                <a:lnTo>
                  <a:pt x="5218419" y="4416357"/>
                </a:lnTo>
                <a:lnTo>
                  <a:pt x="5242738" y="4469860"/>
                </a:lnTo>
                <a:lnTo>
                  <a:pt x="5310832" y="4659549"/>
                </a:lnTo>
                <a:lnTo>
                  <a:pt x="5310832" y="4771417"/>
                </a:lnTo>
                <a:lnTo>
                  <a:pt x="5296240" y="4824919"/>
                </a:lnTo>
                <a:lnTo>
                  <a:pt x="5194100" y="4805464"/>
                </a:lnTo>
                <a:lnTo>
                  <a:pt x="5140598" y="4800600"/>
                </a:lnTo>
                <a:lnTo>
                  <a:pt x="5179508" y="4834647"/>
                </a:lnTo>
                <a:lnTo>
                  <a:pt x="5184372" y="4873557"/>
                </a:lnTo>
                <a:lnTo>
                  <a:pt x="5184372" y="4873557"/>
                </a:lnTo>
                <a:lnTo>
                  <a:pt x="5155189" y="4902740"/>
                </a:lnTo>
                <a:lnTo>
                  <a:pt x="5116278" y="4888149"/>
                </a:lnTo>
                <a:lnTo>
                  <a:pt x="5101687" y="4858966"/>
                </a:lnTo>
                <a:lnTo>
                  <a:pt x="5062776" y="4858966"/>
                </a:lnTo>
                <a:lnTo>
                  <a:pt x="5062776" y="4858966"/>
                </a:lnTo>
                <a:lnTo>
                  <a:pt x="5019002" y="4936787"/>
                </a:lnTo>
                <a:lnTo>
                  <a:pt x="4999546" y="5000017"/>
                </a:lnTo>
                <a:lnTo>
                  <a:pt x="4770946" y="4995153"/>
                </a:lnTo>
                <a:lnTo>
                  <a:pt x="4552074" y="4786009"/>
                </a:lnTo>
                <a:lnTo>
                  <a:pt x="4469389" y="4528226"/>
                </a:lnTo>
                <a:lnTo>
                  <a:pt x="4513164" y="4328809"/>
                </a:lnTo>
                <a:lnTo>
                  <a:pt x="4537483" y="4100209"/>
                </a:lnTo>
                <a:lnTo>
                  <a:pt x="4873087" y="3915383"/>
                </a:lnTo>
                <a:lnTo>
                  <a:pt x="5233010" y="4119664"/>
                </a:lnTo>
                <a:close/>
              </a:path>
              <a:path w="7285546" h="6019800">
                <a:moveTo>
                  <a:pt x="5427564" y="3701374"/>
                </a:moveTo>
                <a:lnTo>
                  <a:pt x="5442155" y="3779196"/>
                </a:lnTo>
                <a:lnTo>
                  <a:pt x="5476202" y="3798651"/>
                </a:lnTo>
                <a:lnTo>
                  <a:pt x="5515112" y="3803515"/>
                </a:lnTo>
                <a:lnTo>
                  <a:pt x="5524840" y="3827834"/>
                </a:lnTo>
                <a:lnTo>
                  <a:pt x="5500521" y="3837562"/>
                </a:lnTo>
                <a:lnTo>
                  <a:pt x="5500521" y="3837562"/>
                </a:lnTo>
                <a:lnTo>
                  <a:pt x="5510249" y="3900791"/>
                </a:lnTo>
                <a:lnTo>
                  <a:pt x="5524840" y="3915383"/>
                </a:lnTo>
                <a:lnTo>
                  <a:pt x="5534568" y="3993204"/>
                </a:lnTo>
                <a:lnTo>
                  <a:pt x="5573478" y="3988340"/>
                </a:lnTo>
                <a:lnTo>
                  <a:pt x="5505385" y="4032115"/>
                </a:lnTo>
                <a:lnTo>
                  <a:pt x="5461610" y="4051570"/>
                </a:lnTo>
                <a:lnTo>
                  <a:pt x="5417836" y="4090481"/>
                </a:lnTo>
                <a:lnTo>
                  <a:pt x="5359470" y="4119664"/>
                </a:lnTo>
                <a:lnTo>
                  <a:pt x="5320559" y="4139119"/>
                </a:lnTo>
                <a:lnTo>
                  <a:pt x="5291376" y="4139119"/>
                </a:lnTo>
                <a:lnTo>
                  <a:pt x="5247602" y="4187757"/>
                </a:lnTo>
                <a:lnTo>
                  <a:pt x="5198964" y="4129391"/>
                </a:lnTo>
                <a:lnTo>
                  <a:pt x="5155189" y="4134255"/>
                </a:lnTo>
                <a:lnTo>
                  <a:pt x="5096823" y="4080753"/>
                </a:lnTo>
                <a:lnTo>
                  <a:pt x="5053049" y="4119664"/>
                </a:lnTo>
                <a:lnTo>
                  <a:pt x="4980091" y="4105072"/>
                </a:lnTo>
                <a:lnTo>
                  <a:pt x="4980091" y="4105072"/>
                </a:lnTo>
                <a:lnTo>
                  <a:pt x="4921725" y="4066162"/>
                </a:lnTo>
                <a:lnTo>
                  <a:pt x="4892542" y="4051570"/>
                </a:lnTo>
                <a:lnTo>
                  <a:pt x="4892542" y="4051570"/>
                </a:lnTo>
                <a:lnTo>
                  <a:pt x="4839040" y="4041843"/>
                </a:lnTo>
                <a:lnTo>
                  <a:pt x="4790402" y="4012660"/>
                </a:lnTo>
                <a:lnTo>
                  <a:pt x="4741764" y="4012660"/>
                </a:lnTo>
                <a:lnTo>
                  <a:pt x="4741764" y="4012660"/>
                </a:lnTo>
                <a:lnTo>
                  <a:pt x="4770946" y="4066162"/>
                </a:lnTo>
                <a:lnTo>
                  <a:pt x="4770946" y="4066162"/>
                </a:lnTo>
                <a:lnTo>
                  <a:pt x="4722308" y="4095345"/>
                </a:lnTo>
                <a:lnTo>
                  <a:pt x="4644487" y="4114800"/>
                </a:lnTo>
                <a:lnTo>
                  <a:pt x="4615304" y="4143983"/>
                </a:lnTo>
                <a:lnTo>
                  <a:pt x="4518027" y="4255851"/>
                </a:lnTo>
                <a:lnTo>
                  <a:pt x="4411023" y="4071026"/>
                </a:lnTo>
                <a:lnTo>
                  <a:pt x="4430478" y="3900791"/>
                </a:lnTo>
                <a:lnTo>
                  <a:pt x="4527755" y="3667328"/>
                </a:lnTo>
                <a:lnTo>
                  <a:pt x="4644487" y="3404681"/>
                </a:lnTo>
                <a:lnTo>
                  <a:pt x="5038457" y="3497094"/>
                </a:lnTo>
                <a:lnTo>
                  <a:pt x="5427564" y="3701374"/>
                </a:lnTo>
                <a:close/>
              </a:path>
              <a:path w="7285546" h="6019800">
                <a:moveTo>
                  <a:pt x="4780674" y="2407596"/>
                </a:moveTo>
                <a:lnTo>
                  <a:pt x="4741764" y="2548647"/>
                </a:lnTo>
                <a:lnTo>
                  <a:pt x="4741764" y="2582694"/>
                </a:lnTo>
                <a:lnTo>
                  <a:pt x="4727172" y="2611877"/>
                </a:lnTo>
                <a:lnTo>
                  <a:pt x="4707717" y="2636196"/>
                </a:lnTo>
                <a:lnTo>
                  <a:pt x="4693125" y="2670243"/>
                </a:lnTo>
                <a:lnTo>
                  <a:pt x="4697989" y="2704289"/>
                </a:lnTo>
                <a:lnTo>
                  <a:pt x="4697989" y="2704289"/>
                </a:lnTo>
                <a:lnTo>
                  <a:pt x="4702853" y="2777247"/>
                </a:lnTo>
                <a:lnTo>
                  <a:pt x="4722308" y="2825885"/>
                </a:lnTo>
                <a:lnTo>
                  <a:pt x="4693125" y="2855068"/>
                </a:lnTo>
                <a:lnTo>
                  <a:pt x="4668806" y="2893979"/>
                </a:lnTo>
                <a:lnTo>
                  <a:pt x="4668806" y="2957209"/>
                </a:lnTo>
                <a:lnTo>
                  <a:pt x="4688261" y="2966936"/>
                </a:lnTo>
                <a:lnTo>
                  <a:pt x="4683398" y="3015574"/>
                </a:lnTo>
                <a:lnTo>
                  <a:pt x="4688261" y="3049621"/>
                </a:lnTo>
                <a:lnTo>
                  <a:pt x="4707717" y="3044757"/>
                </a:lnTo>
                <a:lnTo>
                  <a:pt x="4702853" y="3093396"/>
                </a:lnTo>
                <a:lnTo>
                  <a:pt x="4702853" y="3137170"/>
                </a:lnTo>
                <a:lnTo>
                  <a:pt x="4673670" y="3166353"/>
                </a:lnTo>
                <a:lnTo>
                  <a:pt x="4697989" y="3185809"/>
                </a:lnTo>
                <a:lnTo>
                  <a:pt x="4712581" y="3229583"/>
                </a:lnTo>
                <a:lnTo>
                  <a:pt x="4722308" y="3273357"/>
                </a:lnTo>
                <a:lnTo>
                  <a:pt x="4712581" y="3302540"/>
                </a:lnTo>
                <a:lnTo>
                  <a:pt x="4814721" y="3501957"/>
                </a:lnTo>
                <a:lnTo>
                  <a:pt x="4814721" y="3501957"/>
                </a:lnTo>
                <a:lnTo>
                  <a:pt x="4741764" y="3516549"/>
                </a:lnTo>
                <a:lnTo>
                  <a:pt x="4663942" y="3511685"/>
                </a:lnTo>
                <a:lnTo>
                  <a:pt x="4629895" y="3501957"/>
                </a:lnTo>
                <a:lnTo>
                  <a:pt x="4629895" y="3501957"/>
                </a:lnTo>
                <a:lnTo>
                  <a:pt x="4649351" y="3570051"/>
                </a:lnTo>
                <a:lnTo>
                  <a:pt x="4649351" y="3570051"/>
                </a:lnTo>
                <a:lnTo>
                  <a:pt x="4659078" y="3618689"/>
                </a:lnTo>
                <a:lnTo>
                  <a:pt x="4600712" y="3652736"/>
                </a:lnTo>
                <a:lnTo>
                  <a:pt x="4586121" y="3715966"/>
                </a:lnTo>
                <a:lnTo>
                  <a:pt x="4590985" y="3764604"/>
                </a:lnTo>
                <a:lnTo>
                  <a:pt x="4532619" y="3750013"/>
                </a:lnTo>
                <a:lnTo>
                  <a:pt x="4479117" y="3672191"/>
                </a:lnTo>
                <a:lnTo>
                  <a:pt x="4406159" y="3667328"/>
                </a:lnTo>
                <a:lnTo>
                  <a:pt x="4304019" y="3691647"/>
                </a:lnTo>
                <a:lnTo>
                  <a:pt x="4153240" y="3691647"/>
                </a:lnTo>
                <a:lnTo>
                  <a:pt x="3900321" y="3540868"/>
                </a:lnTo>
                <a:lnTo>
                  <a:pt x="4367249" y="2310319"/>
                </a:lnTo>
                <a:lnTo>
                  <a:pt x="4780674" y="2407596"/>
                </a:lnTo>
                <a:close/>
              </a:path>
              <a:path w="7285546" h="6019800">
                <a:moveTo>
                  <a:pt x="5087095" y="2952345"/>
                </a:moveTo>
                <a:lnTo>
                  <a:pt x="5160053" y="2942617"/>
                </a:lnTo>
                <a:lnTo>
                  <a:pt x="5228146" y="2971800"/>
                </a:lnTo>
                <a:lnTo>
                  <a:pt x="5364334" y="2947481"/>
                </a:lnTo>
                <a:lnTo>
                  <a:pt x="5393517" y="3025302"/>
                </a:lnTo>
                <a:lnTo>
                  <a:pt x="5378925" y="3069077"/>
                </a:lnTo>
                <a:lnTo>
                  <a:pt x="5330287" y="3112851"/>
                </a:lnTo>
                <a:lnTo>
                  <a:pt x="5325423" y="3161489"/>
                </a:lnTo>
                <a:lnTo>
                  <a:pt x="5354606" y="3195536"/>
                </a:lnTo>
                <a:lnTo>
                  <a:pt x="5432427" y="3229583"/>
                </a:lnTo>
                <a:lnTo>
                  <a:pt x="5481066" y="3219855"/>
                </a:lnTo>
                <a:lnTo>
                  <a:pt x="5505385" y="3234447"/>
                </a:lnTo>
                <a:lnTo>
                  <a:pt x="5539432" y="3268494"/>
                </a:lnTo>
                <a:lnTo>
                  <a:pt x="5539432" y="3268494"/>
                </a:lnTo>
                <a:lnTo>
                  <a:pt x="5524840" y="3370634"/>
                </a:lnTo>
                <a:lnTo>
                  <a:pt x="5524840" y="3370634"/>
                </a:lnTo>
                <a:lnTo>
                  <a:pt x="5490793" y="3365770"/>
                </a:lnTo>
                <a:lnTo>
                  <a:pt x="5471338" y="3321996"/>
                </a:lnTo>
                <a:lnTo>
                  <a:pt x="5442155" y="3287949"/>
                </a:lnTo>
                <a:lnTo>
                  <a:pt x="5422700" y="3317132"/>
                </a:lnTo>
                <a:lnTo>
                  <a:pt x="5417836" y="3375498"/>
                </a:lnTo>
                <a:lnTo>
                  <a:pt x="5412972" y="3419272"/>
                </a:lnTo>
                <a:lnTo>
                  <a:pt x="5359470" y="3467911"/>
                </a:lnTo>
                <a:lnTo>
                  <a:pt x="5359470" y="3511685"/>
                </a:lnTo>
                <a:lnTo>
                  <a:pt x="5398381" y="3555460"/>
                </a:lnTo>
                <a:lnTo>
                  <a:pt x="5398381" y="3555460"/>
                </a:lnTo>
                <a:lnTo>
                  <a:pt x="5427564" y="3589506"/>
                </a:lnTo>
                <a:lnTo>
                  <a:pt x="5476202" y="3574915"/>
                </a:lnTo>
                <a:lnTo>
                  <a:pt x="5500521" y="3613826"/>
                </a:lnTo>
                <a:lnTo>
                  <a:pt x="5500521" y="3613826"/>
                </a:lnTo>
                <a:lnTo>
                  <a:pt x="5495657" y="3677055"/>
                </a:lnTo>
                <a:lnTo>
                  <a:pt x="5451883" y="3720830"/>
                </a:lnTo>
                <a:lnTo>
                  <a:pt x="5437291" y="3764604"/>
                </a:lnTo>
                <a:lnTo>
                  <a:pt x="5403244" y="3745149"/>
                </a:lnTo>
                <a:lnTo>
                  <a:pt x="5349742" y="3740285"/>
                </a:lnTo>
                <a:lnTo>
                  <a:pt x="5305968" y="3720830"/>
                </a:lnTo>
                <a:lnTo>
                  <a:pt x="5276785" y="3706238"/>
                </a:lnTo>
                <a:lnTo>
                  <a:pt x="5247602" y="3696511"/>
                </a:lnTo>
                <a:lnTo>
                  <a:pt x="5223283" y="3701374"/>
                </a:lnTo>
                <a:lnTo>
                  <a:pt x="5174644" y="3672191"/>
                </a:lnTo>
                <a:lnTo>
                  <a:pt x="5135734" y="3623553"/>
                </a:lnTo>
                <a:lnTo>
                  <a:pt x="5072504" y="3628417"/>
                </a:lnTo>
                <a:lnTo>
                  <a:pt x="5009274" y="3638145"/>
                </a:lnTo>
                <a:lnTo>
                  <a:pt x="4950908" y="3618689"/>
                </a:lnTo>
                <a:lnTo>
                  <a:pt x="4902270" y="3599234"/>
                </a:lnTo>
                <a:lnTo>
                  <a:pt x="4853632" y="3574915"/>
                </a:lnTo>
                <a:lnTo>
                  <a:pt x="4824449" y="3565187"/>
                </a:lnTo>
                <a:lnTo>
                  <a:pt x="4800129" y="3511685"/>
                </a:lnTo>
                <a:lnTo>
                  <a:pt x="4722308" y="3438728"/>
                </a:lnTo>
                <a:lnTo>
                  <a:pt x="4654215" y="3258766"/>
                </a:lnTo>
                <a:lnTo>
                  <a:pt x="4736900" y="3132306"/>
                </a:lnTo>
                <a:lnTo>
                  <a:pt x="4926589" y="3107987"/>
                </a:lnTo>
                <a:lnTo>
                  <a:pt x="5087095" y="2952345"/>
                </a:lnTo>
                <a:close/>
              </a:path>
              <a:path w="7285546" h="6019800">
                <a:moveTo>
                  <a:pt x="5082232" y="2198451"/>
                </a:moveTo>
                <a:lnTo>
                  <a:pt x="5145461" y="2276272"/>
                </a:lnTo>
                <a:lnTo>
                  <a:pt x="5145461" y="2276272"/>
                </a:lnTo>
                <a:lnTo>
                  <a:pt x="5101687" y="2334638"/>
                </a:lnTo>
                <a:lnTo>
                  <a:pt x="5169781" y="2402732"/>
                </a:lnTo>
                <a:lnTo>
                  <a:pt x="5189236" y="2441643"/>
                </a:lnTo>
                <a:lnTo>
                  <a:pt x="5145461" y="2500009"/>
                </a:lnTo>
                <a:lnTo>
                  <a:pt x="5082232" y="2558374"/>
                </a:lnTo>
                <a:lnTo>
                  <a:pt x="5096823" y="2631332"/>
                </a:lnTo>
                <a:lnTo>
                  <a:pt x="5126006" y="2665379"/>
                </a:lnTo>
                <a:lnTo>
                  <a:pt x="5126006" y="2665379"/>
                </a:lnTo>
                <a:lnTo>
                  <a:pt x="5179508" y="2743200"/>
                </a:lnTo>
                <a:lnTo>
                  <a:pt x="5145461" y="2791838"/>
                </a:lnTo>
                <a:lnTo>
                  <a:pt x="5155189" y="2835613"/>
                </a:lnTo>
                <a:lnTo>
                  <a:pt x="5126006" y="2850204"/>
                </a:lnTo>
                <a:lnTo>
                  <a:pt x="5082232" y="2889115"/>
                </a:lnTo>
                <a:lnTo>
                  <a:pt x="5140598" y="2947481"/>
                </a:lnTo>
                <a:lnTo>
                  <a:pt x="5130870" y="2986391"/>
                </a:lnTo>
                <a:lnTo>
                  <a:pt x="5130870" y="3030166"/>
                </a:lnTo>
                <a:lnTo>
                  <a:pt x="5043321" y="3117715"/>
                </a:lnTo>
                <a:lnTo>
                  <a:pt x="5009274" y="3142034"/>
                </a:lnTo>
                <a:lnTo>
                  <a:pt x="4946044" y="3161489"/>
                </a:lnTo>
                <a:lnTo>
                  <a:pt x="4911998" y="3166353"/>
                </a:lnTo>
                <a:lnTo>
                  <a:pt x="4839040" y="3200400"/>
                </a:lnTo>
                <a:lnTo>
                  <a:pt x="4800129" y="3195536"/>
                </a:lnTo>
                <a:lnTo>
                  <a:pt x="4775810" y="3224719"/>
                </a:lnTo>
                <a:lnTo>
                  <a:pt x="4688261" y="3268494"/>
                </a:lnTo>
                <a:lnTo>
                  <a:pt x="4600712" y="3122579"/>
                </a:lnTo>
                <a:lnTo>
                  <a:pt x="4615304" y="2801566"/>
                </a:lnTo>
                <a:lnTo>
                  <a:pt x="4688261" y="2490281"/>
                </a:lnTo>
                <a:lnTo>
                  <a:pt x="4853632" y="2290864"/>
                </a:lnTo>
                <a:lnTo>
                  <a:pt x="5082232" y="2198451"/>
                </a:lnTo>
                <a:close/>
              </a:path>
              <a:path w="7285546" h="6019800">
                <a:moveTo>
                  <a:pt x="3827207" y="2617839"/>
                </a:moveTo>
                <a:lnTo>
                  <a:pt x="3878826" y="3075039"/>
                </a:lnTo>
                <a:lnTo>
                  <a:pt x="4129549" y="3222523"/>
                </a:lnTo>
                <a:lnTo>
                  <a:pt x="4306529" y="3023419"/>
                </a:lnTo>
                <a:lnTo>
                  <a:pt x="4225413" y="2861187"/>
                </a:lnTo>
                <a:lnTo>
                  <a:pt x="4343400" y="2662084"/>
                </a:lnTo>
                <a:lnTo>
                  <a:pt x="4218039" y="2396613"/>
                </a:lnTo>
                <a:lnTo>
                  <a:pt x="3827207" y="2617839"/>
                </a:lnTo>
                <a:close/>
              </a:path>
              <a:path w="7285546" h="6019800">
                <a:moveTo>
                  <a:pt x="3790336" y="2794819"/>
                </a:moveTo>
                <a:lnTo>
                  <a:pt x="3893574" y="2765323"/>
                </a:lnTo>
                <a:lnTo>
                  <a:pt x="3923071" y="2750574"/>
                </a:lnTo>
                <a:lnTo>
                  <a:pt x="4018936" y="2735826"/>
                </a:lnTo>
                <a:lnTo>
                  <a:pt x="4070555" y="2706329"/>
                </a:lnTo>
                <a:lnTo>
                  <a:pt x="4085303" y="2625213"/>
                </a:lnTo>
                <a:lnTo>
                  <a:pt x="4092678" y="2580968"/>
                </a:lnTo>
                <a:lnTo>
                  <a:pt x="4107426" y="2507226"/>
                </a:lnTo>
                <a:lnTo>
                  <a:pt x="4107426" y="2507226"/>
                </a:lnTo>
                <a:lnTo>
                  <a:pt x="4203290" y="2485103"/>
                </a:lnTo>
                <a:lnTo>
                  <a:pt x="4232787" y="2529348"/>
                </a:lnTo>
                <a:lnTo>
                  <a:pt x="4181168" y="2669458"/>
                </a:lnTo>
                <a:lnTo>
                  <a:pt x="4181168" y="2669458"/>
                </a:lnTo>
                <a:lnTo>
                  <a:pt x="4232787" y="2706329"/>
                </a:lnTo>
                <a:lnTo>
                  <a:pt x="4284407" y="2750574"/>
                </a:lnTo>
                <a:lnTo>
                  <a:pt x="4343400" y="2772697"/>
                </a:lnTo>
                <a:lnTo>
                  <a:pt x="4439265" y="2772697"/>
                </a:lnTo>
                <a:lnTo>
                  <a:pt x="4476136" y="2757948"/>
                </a:lnTo>
                <a:lnTo>
                  <a:pt x="4476136" y="2757948"/>
                </a:lnTo>
                <a:lnTo>
                  <a:pt x="4476136" y="2662084"/>
                </a:lnTo>
                <a:lnTo>
                  <a:pt x="4513007" y="2573594"/>
                </a:lnTo>
                <a:lnTo>
                  <a:pt x="4557252" y="2521974"/>
                </a:lnTo>
                <a:lnTo>
                  <a:pt x="4623620" y="2462981"/>
                </a:lnTo>
                <a:lnTo>
                  <a:pt x="4638368" y="2440858"/>
                </a:lnTo>
                <a:lnTo>
                  <a:pt x="4638368" y="2440858"/>
                </a:lnTo>
                <a:lnTo>
                  <a:pt x="4734232" y="2433484"/>
                </a:lnTo>
                <a:lnTo>
                  <a:pt x="4734232" y="2433484"/>
                </a:lnTo>
                <a:lnTo>
                  <a:pt x="4807974" y="2426110"/>
                </a:lnTo>
                <a:lnTo>
                  <a:pt x="4859594" y="2359742"/>
                </a:lnTo>
                <a:lnTo>
                  <a:pt x="4896465" y="2308123"/>
                </a:lnTo>
                <a:lnTo>
                  <a:pt x="4962832" y="2286000"/>
                </a:lnTo>
                <a:lnTo>
                  <a:pt x="5043949" y="2278626"/>
                </a:lnTo>
                <a:lnTo>
                  <a:pt x="5102942" y="2241755"/>
                </a:lnTo>
                <a:lnTo>
                  <a:pt x="5110316" y="2204884"/>
                </a:lnTo>
                <a:lnTo>
                  <a:pt x="5110316" y="2204884"/>
                </a:lnTo>
                <a:lnTo>
                  <a:pt x="5058697" y="2153265"/>
                </a:lnTo>
                <a:lnTo>
                  <a:pt x="5058697" y="2153265"/>
                </a:lnTo>
                <a:lnTo>
                  <a:pt x="5066071" y="2072148"/>
                </a:lnTo>
                <a:lnTo>
                  <a:pt x="5066071" y="2072148"/>
                </a:lnTo>
                <a:lnTo>
                  <a:pt x="5117690" y="2020529"/>
                </a:lnTo>
                <a:lnTo>
                  <a:pt x="5154561" y="1968910"/>
                </a:lnTo>
                <a:lnTo>
                  <a:pt x="5154561" y="1968910"/>
                </a:lnTo>
                <a:lnTo>
                  <a:pt x="5206181" y="2013155"/>
                </a:lnTo>
                <a:lnTo>
                  <a:pt x="5206181" y="2013155"/>
                </a:lnTo>
                <a:lnTo>
                  <a:pt x="5191432" y="2064774"/>
                </a:lnTo>
                <a:lnTo>
                  <a:pt x="5243052" y="2079523"/>
                </a:lnTo>
                <a:lnTo>
                  <a:pt x="5272549" y="2042652"/>
                </a:lnTo>
                <a:lnTo>
                  <a:pt x="5302045" y="2013155"/>
                </a:lnTo>
                <a:lnTo>
                  <a:pt x="5353665" y="1991032"/>
                </a:lnTo>
                <a:lnTo>
                  <a:pt x="5420032" y="2005781"/>
                </a:lnTo>
                <a:lnTo>
                  <a:pt x="5420032" y="1917290"/>
                </a:lnTo>
                <a:lnTo>
                  <a:pt x="5449529" y="1873045"/>
                </a:lnTo>
                <a:lnTo>
                  <a:pt x="5523271" y="1843548"/>
                </a:lnTo>
                <a:lnTo>
                  <a:pt x="5633884" y="1976284"/>
                </a:lnTo>
                <a:lnTo>
                  <a:pt x="5656007" y="2064774"/>
                </a:lnTo>
                <a:lnTo>
                  <a:pt x="5729749" y="2050026"/>
                </a:lnTo>
                <a:lnTo>
                  <a:pt x="5729749" y="2050026"/>
                </a:lnTo>
                <a:lnTo>
                  <a:pt x="5773994" y="1983658"/>
                </a:lnTo>
                <a:lnTo>
                  <a:pt x="5773994" y="1983658"/>
                </a:lnTo>
                <a:lnTo>
                  <a:pt x="5737123" y="1902542"/>
                </a:lnTo>
                <a:lnTo>
                  <a:pt x="5737123" y="1902542"/>
                </a:lnTo>
                <a:lnTo>
                  <a:pt x="5737123" y="1902542"/>
                </a:lnTo>
                <a:lnTo>
                  <a:pt x="5766620" y="1865671"/>
                </a:lnTo>
                <a:lnTo>
                  <a:pt x="5766620" y="1865671"/>
                </a:lnTo>
                <a:lnTo>
                  <a:pt x="5818239" y="1939413"/>
                </a:lnTo>
                <a:lnTo>
                  <a:pt x="5877232" y="1917290"/>
                </a:lnTo>
                <a:lnTo>
                  <a:pt x="6046839" y="1784555"/>
                </a:lnTo>
                <a:lnTo>
                  <a:pt x="6046839" y="1784555"/>
                </a:lnTo>
                <a:lnTo>
                  <a:pt x="6083710" y="1696065"/>
                </a:lnTo>
                <a:lnTo>
                  <a:pt x="6157452" y="1725561"/>
                </a:lnTo>
                <a:lnTo>
                  <a:pt x="6157452" y="1725561"/>
                </a:lnTo>
                <a:lnTo>
                  <a:pt x="6223820" y="1637071"/>
                </a:lnTo>
                <a:lnTo>
                  <a:pt x="6223820" y="1637071"/>
                </a:lnTo>
                <a:lnTo>
                  <a:pt x="6179574" y="1585452"/>
                </a:lnTo>
                <a:lnTo>
                  <a:pt x="6172200" y="1511710"/>
                </a:lnTo>
                <a:lnTo>
                  <a:pt x="6113207" y="1452716"/>
                </a:lnTo>
                <a:lnTo>
                  <a:pt x="6046839" y="1511710"/>
                </a:lnTo>
                <a:lnTo>
                  <a:pt x="6002594" y="1482213"/>
                </a:lnTo>
                <a:lnTo>
                  <a:pt x="5973097" y="1430594"/>
                </a:lnTo>
                <a:lnTo>
                  <a:pt x="5980471" y="1305232"/>
                </a:lnTo>
                <a:lnTo>
                  <a:pt x="5928852" y="1297858"/>
                </a:lnTo>
                <a:lnTo>
                  <a:pt x="5884607" y="1216742"/>
                </a:lnTo>
                <a:lnTo>
                  <a:pt x="5906729" y="1201994"/>
                </a:lnTo>
                <a:lnTo>
                  <a:pt x="6017342" y="1246239"/>
                </a:lnTo>
                <a:lnTo>
                  <a:pt x="6068961" y="1216742"/>
                </a:lnTo>
                <a:lnTo>
                  <a:pt x="6068961" y="1216742"/>
                </a:lnTo>
                <a:lnTo>
                  <a:pt x="6046839" y="1143000"/>
                </a:lnTo>
                <a:lnTo>
                  <a:pt x="6091084" y="1106129"/>
                </a:lnTo>
                <a:lnTo>
                  <a:pt x="6127955" y="1091381"/>
                </a:lnTo>
                <a:lnTo>
                  <a:pt x="6105832" y="1047135"/>
                </a:lnTo>
                <a:lnTo>
                  <a:pt x="6083710" y="1047135"/>
                </a:lnTo>
                <a:lnTo>
                  <a:pt x="6032090" y="1084006"/>
                </a:lnTo>
                <a:lnTo>
                  <a:pt x="5958349" y="1017639"/>
                </a:lnTo>
                <a:lnTo>
                  <a:pt x="5958349" y="1017639"/>
                </a:lnTo>
                <a:lnTo>
                  <a:pt x="5965723" y="936523"/>
                </a:lnTo>
                <a:lnTo>
                  <a:pt x="6024716" y="870155"/>
                </a:lnTo>
                <a:lnTo>
                  <a:pt x="6024716" y="870155"/>
                </a:lnTo>
                <a:lnTo>
                  <a:pt x="6076336" y="789039"/>
                </a:lnTo>
                <a:lnTo>
                  <a:pt x="6076336" y="752168"/>
                </a:lnTo>
                <a:lnTo>
                  <a:pt x="6120581" y="781665"/>
                </a:lnTo>
                <a:lnTo>
                  <a:pt x="6120581" y="781665"/>
                </a:lnTo>
                <a:lnTo>
                  <a:pt x="6127955" y="840658"/>
                </a:lnTo>
                <a:lnTo>
                  <a:pt x="6179574" y="825910"/>
                </a:lnTo>
                <a:lnTo>
                  <a:pt x="6179574" y="774290"/>
                </a:lnTo>
                <a:lnTo>
                  <a:pt x="6194323" y="722671"/>
                </a:lnTo>
                <a:lnTo>
                  <a:pt x="6194323" y="722671"/>
                </a:lnTo>
                <a:lnTo>
                  <a:pt x="6135329" y="678426"/>
                </a:lnTo>
                <a:lnTo>
                  <a:pt x="6179574" y="626806"/>
                </a:lnTo>
                <a:lnTo>
                  <a:pt x="6179574" y="626806"/>
                </a:lnTo>
                <a:lnTo>
                  <a:pt x="6135329" y="567813"/>
                </a:lnTo>
                <a:lnTo>
                  <a:pt x="6105832" y="516194"/>
                </a:lnTo>
                <a:lnTo>
                  <a:pt x="6179574" y="405581"/>
                </a:lnTo>
                <a:lnTo>
                  <a:pt x="6186949" y="353961"/>
                </a:lnTo>
                <a:lnTo>
                  <a:pt x="6186949" y="353961"/>
                </a:lnTo>
                <a:lnTo>
                  <a:pt x="6105832" y="250723"/>
                </a:lnTo>
                <a:lnTo>
                  <a:pt x="6054213" y="228600"/>
                </a:lnTo>
                <a:lnTo>
                  <a:pt x="6017342" y="265471"/>
                </a:lnTo>
                <a:lnTo>
                  <a:pt x="5995220" y="309716"/>
                </a:lnTo>
                <a:lnTo>
                  <a:pt x="5855110" y="353961"/>
                </a:lnTo>
                <a:lnTo>
                  <a:pt x="5855110" y="353961"/>
                </a:lnTo>
                <a:lnTo>
                  <a:pt x="5818239" y="265471"/>
                </a:lnTo>
                <a:lnTo>
                  <a:pt x="5818239" y="265471"/>
                </a:lnTo>
                <a:lnTo>
                  <a:pt x="5759245" y="191729"/>
                </a:lnTo>
                <a:lnTo>
                  <a:pt x="5729749" y="191729"/>
                </a:lnTo>
                <a:lnTo>
                  <a:pt x="5707626" y="250723"/>
                </a:lnTo>
                <a:lnTo>
                  <a:pt x="5619136" y="199103"/>
                </a:lnTo>
                <a:lnTo>
                  <a:pt x="5692878" y="140110"/>
                </a:lnTo>
                <a:lnTo>
                  <a:pt x="5670755" y="81116"/>
                </a:lnTo>
                <a:lnTo>
                  <a:pt x="5538020" y="117987"/>
                </a:lnTo>
                <a:lnTo>
                  <a:pt x="5501149" y="184355"/>
                </a:lnTo>
                <a:lnTo>
                  <a:pt x="5567516" y="250723"/>
                </a:lnTo>
                <a:lnTo>
                  <a:pt x="5574890" y="317090"/>
                </a:lnTo>
                <a:lnTo>
                  <a:pt x="5560142" y="339213"/>
                </a:lnTo>
                <a:lnTo>
                  <a:pt x="5560142" y="339213"/>
                </a:lnTo>
                <a:lnTo>
                  <a:pt x="5545394" y="405581"/>
                </a:lnTo>
                <a:lnTo>
                  <a:pt x="5479026" y="464574"/>
                </a:lnTo>
                <a:lnTo>
                  <a:pt x="5486400" y="560439"/>
                </a:lnTo>
                <a:lnTo>
                  <a:pt x="5479026" y="626806"/>
                </a:lnTo>
                <a:lnTo>
                  <a:pt x="5368413" y="715297"/>
                </a:lnTo>
                <a:lnTo>
                  <a:pt x="5206181" y="700548"/>
                </a:lnTo>
                <a:lnTo>
                  <a:pt x="5198807" y="774290"/>
                </a:lnTo>
                <a:lnTo>
                  <a:pt x="5191432" y="825910"/>
                </a:lnTo>
                <a:lnTo>
                  <a:pt x="5154561" y="833284"/>
                </a:lnTo>
                <a:lnTo>
                  <a:pt x="5169310" y="892277"/>
                </a:lnTo>
                <a:lnTo>
                  <a:pt x="5169310" y="892277"/>
                </a:lnTo>
                <a:lnTo>
                  <a:pt x="5154561" y="943897"/>
                </a:lnTo>
                <a:lnTo>
                  <a:pt x="5117690" y="988142"/>
                </a:lnTo>
                <a:lnTo>
                  <a:pt x="5147187" y="1039761"/>
                </a:lnTo>
                <a:lnTo>
                  <a:pt x="5213555" y="1025013"/>
                </a:lnTo>
                <a:lnTo>
                  <a:pt x="5272549" y="995516"/>
                </a:lnTo>
                <a:lnTo>
                  <a:pt x="5383161" y="1025013"/>
                </a:lnTo>
                <a:lnTo>
                  <a:pt x="5368413" y="966019"/>
                </a:lnTo>
                <a:lnTo>
                  <a:pt x="5464278" y="958645"/>
                </a:lnTo>
                <a:lnTo>
                  <a:pt x="5464278" y="958645"/>
                </a:lnTo>
                <a:lnTo>
                  <a:pt x="5464278" y="958645"/>
                </a:lnTo>
                <a:lnTo>
                  <a:pt x="5530645" y="1002890"/>
                </a:lnTo>
                <a:lnTo>
                  <a:pt x="5663381" y="1076632"/>
                </a:lnTo>
                <a:lnTo>
                  <a:pt x="5670755" y="1113503"/>
                </a:lnTo>
                <a:lnTo>
                  <a:pt x="5648632" y="1157748"/>
                </a:lnTo>
                <a:lnTo>
                  <a:pt x="5648632" y="1157748"/>
                </a:lnTo>
                <a:lnTo>
                  <a:pt x="5589639" y="1179871"/>
                </a:lnTo>
                <a:lnTo>
                  <a:pt x="5523271" y="1172497"/>
                </a:lnTo>
                <a:lnTo>
                  <a:pt x="5471652" y="1172497"/>
                </a:lnTo>
                <a:lnTo>
                  <a:pt x="5375787" y="1253613"/>
                </a:lnTo>
                <a:lnTo>
                  <a:pt x="5287297" y="1253613"/>
                </a:lnTo>
                <a:lnTo>
                  <a:pt x="5250426" y="1319981"/>
                </a:lnTo>
                <a:lnTo>
                  <a:pt x="5220929" y="1408471"/>
                </a:lnTo>
                <a:lnTo>
                  <a:pt x="5169310" y="1415845"/>
                </a:lnTo>
                <a:lnTo>
                  <a:pt x="5080820" y="1423219"/>
                </a:lnTo>
                <a:lnTo>
                  <a:pt x="5029200" y="1467465"/>
                </a:lnTo>
                <a:lnTo>
                  <a:pt x="4970207" y="1541206"/>
                </a:lnTo>
                <a:lnTo>
                  <a:pt x="4970207" y="1541206"/>
                </a:lnTo>
                <a:lnTo>
                  <a:pt x="4881716" y="1555955"/>
                </a:lnTo>
                <a:lnTo>
                  <a:pt x="4822723" y="1504335"/>
                </a:lnTo>
                <a:lnTo>
                  <a:pt x="4763729" y="1504335"/>
                </a:lnTo>
                <a:lnTo>
                  <a:pt x="4741607" y="1570703"/>
                </a:lnTo>
                <a:lnTo>
                  <a:pt x="4741607" y="1666568"/>
                </a:lnTo>
                <a:lnTo>
                  <a:pt x="4793226" y="1696065"/>
                </a:lnTo>
                <a:lnTo>
                  <a:pt x="4793226" y="1696065"/>
                </a:lnTo>
                <a:lnTo>
                  <a:pt x="4793226" y="1696065"/>
                </a:lnTo>
                <a:lnTo>
                  <a:pt x="4778478" y="1784555"/>
                </a:lnTo>
                <a:lnTo>
                  <a:pt x="4712110" y="1791929"/>
                </a:lnTo>
                <a:lnTo>
                  <a:pt x="4586749" y="1939413"/>
                </a:lnTo>
                <a:lnTo>
                  <a:pt x="4439265" y="1998406"/>
                </a:lnTo>
                <a:lnTo>
                  <a:pt x="4284407" y="1954161"/>
                </a:lnTo>
                <a:lnTo>
                  <a:pt x="4232787" y="1939413"/>
                </a:lnTo>
                <a:lnTo>
                  <a:pt x="4173794" y="1991032"/>
                </a:lnTo>
                <a:lnTo>
                  <a:pt x="3974690" y="2116394"/>
                </a:lnTo>
                <a:lnTo>
                  <a:pt x="3790336" y="2072148"/>
                </a:lnTo>
                <a:lnTo>
                  <a:pt x="3635478" y="2020529"/>
                </a:lnTo>
                <a:lnTo>
                  <a:pt x="3635478" y="2020529"/>
                </a:lnTo>
                <a:lnTo>
                  <a:pt x="3487994" y="1917290"/>
                </a:lnTo>
                <a:lnTo>
                  <a:pt x="3392129" y="1895168"/>
                </a:lnTo>
                <a:lnTo>
                  <a:pt x="3252020" y="1909916"/>
                </a:lnTo>
                <a:lnTo>
                  <a:pt x="3082413" y="1909916"/>
                </a:lnTo>
                <a:lnTo>
                  <a:pt x="2905432" y="1917290"/>
                </a:lnTo>
                <a:lnTo>
                  <a:pt x="3030794" y="2322871"/>
                </a:lnTo>
                <a:lnTo>
                  <a:pt x="3694471" y="2816942"/>
                </a:lnTo>
                <a:lnTo>
                  <a:pt x="3790336" y="2794819"/>
                </a:lnTo>
                <a:close/>
              </a:path>
              <a:path w="7285546" h="6019800">
                <a:moveTo>
                  <a:pt x="2780071" y="1814052"/>
                </a:moveTo>
                <a:lnTo>
                  <a:pt x="2204884" y="2271252"/>
                </a:lnTo>
                <a:lnTo>
                  <a:pt x="2676832" y="2691581"/>
                </a:lnTo>
                <a:lnTo>
                  <a:pt x="3089787" y="2617839"/>
                </a:lnTo>
                <a:lnTo>
                  <a:pt x="3429000" y="3583858"/>
                </a:lnTo>
                <a:lnTo>
                  <a:pt x="4122174" y="3694471"/>
                </a:lnTo>
                <a:lnTo>
                  <a:pt x="4107426" y="3569110"/>
                </a:lnTo>
                <a:lnTo>
                  <a:pt x="4122174" y="3524865"/>
                </a:lnTo>
                <a:lnTo>
                  <a:pt x="4092678" y="3510116"/>
                </a:lnTo>
                <a:lnTo>
                  <a:pt x="4085303" y="3480619"/>
                </a:lnTo>
                <a:lnTo>
                  <a:pt x="4129549" y="3451123"/>
                </a:lnTo>
                <a:lnTo>
                  <a:pt x="4173794" y="3465871"/>
                </a:lnTo>
                <a:lnTo>
                  <a:pt x="4181168" y="3406877"/>
                </a:lnTo>
                <a:lnTo>
                  <a:pt x="4173794" y="3333135"/>
                </a:lnTo>
                <a:lnTo>
                  <a:pt x="4173794" y="3333135"/>
                </a:lnTo>
                <a:lnTo>
                  <a:pt x="4144297" y="3237271"/>
                </a:lnTo>
                <a:lnTo>
                  <a:pt x="4181168" y="3200400"/>
                </a:lnTo>
                <a:lnTo>
                  <a:pt x="4240161" y="3193026"/>
                </a:lnTo>
                <a:lnTo>
                  <a:pt x="4291781" y="3229897"/>
                </a:lnTo>
                <a:lnTo>
                  <a:pt x="4328652" y="3207774"/>
                </a:lnTo>
                <a:lnTo>
                  <a:pt x="4343400" y="3156155"/>
                </a:lnTo>
                <a:lnTo>
                  <a:pt x="4343400" y="3156155"/>
                </a:lnTo>
                <a:lnTo>
                  <a:pt x="4446639" y="3156155"/>
                </a:lnTo>
                <a:lnTo>
                  <a:pt x="4439265" y="3097161"/>
                </a:lnTo>
                <a:lnTo>
                  <a:pt x="4439265" y="3008671"/>
                </a:lnTo>
                <a:lnTo>
                  <a:pt x="4461387" y="2993923"/>
                </a:lnTo>
                <a:lnTo>
                  <a:pt x="4350774" y="2912806"/>
                </a:lnTo>
                <a:lnTo>
                  <a:pt x="4291781" y="2905432"/>
                </a:lnTo>
                <a:lnTo>
                  <a:pt x="4262284" y="2898058"/>
                </a:lnTo>
                <a:lnTo>
                  <a:pt x="4262284" y="2809568"/>
                </a:lnTo>
                <a:lnTo>
                  <a:pt x="4195916" y="2831690"/>
                </a:lnTo>
                <a:lnTo>
                  <a:pt x="4166420" y="2934929"/>
                </a:lnTo>
                <a:lnTo>
                  <a:pt x="4136923" y="2971800"/>
                </a:lnTo>
                <a:lnTo>
                  <a:pt x="4188542" y="3001297"/>
                </a:lnTo>
                <a:lnTo>
                  <a:pt x="4188542" y="3001297"/>
                </a:lnTo>
                <a:lnTo>
                  <a:pt x="4195916" y="3067665"/>
                </a:lnTo>
                <a:lnTo>
                  <a:pt x="4100052" y="3141406"/>
                </a:lnTo>
                <a:lnTo>
                  <a:pt x="4048432" y="3104535"/>
                </a:lnTo>
                <a:lnTo>
                  <a:pt x="4018936" y="3067665"/>
                </a:lnTo>
                <a:lnTo>
                  <a:pt x="4018936" y="3067665"/>
                </a:lnTo>
                <a:lnTo>
                  <a:pt x="4018936" y="2957052"/>
                </a:lnTo>
                <a:lnTo>
                  <a:pt x="3996813" y="2905432"/>
                </a:lnTo>
                <a:lnTo>
                  <a:pt x="3871452" y="2794819"/>
                </a:lnTo>
                <a:lnTo>
                  <a:pt x="3768213" y="2772697"/>
                </a:lnTo>
                <a:lnTo>
                  <a:pt x="3760839" y="2706329"/>
                </a:lnTo>
                <a:lnTo>
                  <a:pt x="3746090" y="2669458"/>
                </a:lnTo>
                <a:lnTo>
                  <a:pt x="3760839" y="2617839"/>
                </a:lnTo>
                <a:lnTo>
                  <a:pt x="3790336" y="2573594"/>
                </a:lnTo>
                <a:lnTo>
                  <a:pt x="3790336" y="2573594"/>
                </a:lnTo>
                <a:lnTo>
                  <a:pt x="3864078" y="2521974"/>
                </a:lnTo>
                <a:lnTo>
                  <a:pt x="3864078" y="2477729"/>
                </a:lnTo>
                <a:lnTo>
                  <a:pt x="3834581" y="2455606"/>
                </a:lnTo>
                <a:lnTo>
                  <a:pt x="3834581" y="2455606"/>
                </a:lnTo>
                <a:lnTo>
                  <a:pt x="3694471" y="2529348"/>
                </a:lnTo>
                <a:lnTo>
                  <a:pt x="3694471" y="2529348"/>
                </a:lnTo>
                <a:lnTo>
                  <a:pt x="3620729" y="2485103"/>
                </a:lnTo>
                <a:lnTo>
                  <a:pt x="3576484" y="2514600"/>
                </a:lnTo>
                <a:lnTo>
                  <a:pt x="3576484" y="2514600"/>
                </a:lnTo>
                <a:lnTo>
                  <a:pt x="3546987" y="2603090"/>
                </a:lnTo>
                <a:lnTo>
                  <a:pt x="3546987" y="2603090"/>
                </a:lnTo>
                <a:lnTo>
                  <a:pt x="3465871" y="2573594"/>
                </a:lnTo>
                <a:lnTo>
                  <a:pt x="3406878" y="2507226"/>
                </a:lnTo>
                <a:lnTo>
                  <a:pt x="3406878" y="2507226"/>
                </a:lnTo>
                <a:lnTo>
                  <a:pt x="3370007" y="2440858"/>
                </a:lnTo>
                <a:lnTo>
                  <a:pt x="3325761" y="2403987"/>
                </a:lnTo>
                <a:lnTo>
                  <a:pt x="3325761" y="2389239"/>
                </a:lnTo>
                <a:lnTo>
                  <a:pt x="3281516" y="2374490"/>
                </a:lnTo>
                <a:lnTo>
                  <a:pt x="3288890" y="2344994"/>
                </a:lnTo>
                <a:lnTo>
                  <a:pt x="3355258" y="2278626"/>
                </a:lnTo>
                <a:lnTo>
                  <a:pt x="3355258" y="2278626"/>
                </a:lnTo>
                <a:lnTo>
                  <a:pt x="3355258" y="2278626"/>
                </a:lnTo>
                <a:lnTo>
                  <a:pt x="3370007" y="2219632"/>
                </a:lnTo>
                <a:lnTo>
                  <a:pt x="3370007" y="2219632"/>
                </a:lnTo>
                <a:lnTo>
                  <a:pt x="3222523" y="2204884"/>
                </a:lnTo>
                <a:lnTo>
                  <a:pt x="3141407" y="2278626"/>
                </a:lnTo>
                <a:lnTo>
                  <a:pt x="3126658" y="2256503"/>
                </a:lnTo>
                <a:lnTo>
                  <a:pt x="3134032" y="2204884"/>
                </a:lnTo>
                <a:lnTo>
                  <a:pt x="3134032" y="2204884"/>
                </a:lnTo>
                <a:lnTo>
                  <a:pt x="3082413" y="2153265"/>
                </a:lnTo>
                <a:lnTo>
                  <a:pt x="3052916" y="2131142"/>
                </a:lnTo>
                <a:lnTo>
                  <a:pt x="3045542" y="2109019"/>
                </a:lnTo>
                <a:lnTo>
                  <a:pt x="3060290" y="2050026"/>
                </a:lnTo>
                <a:lnTo>
                  <a:pt x="3060290" y="2050026"/>
                </a:lnTo>
                <a:lnTo>
                  <a:pt x="3038168" y="1939413"/>
                </a:lnTo>
                <a:lnTo>
                  <a:pt x="3023420" y="1865671"/>
                </a:lnTo>
                <a:lnTo>
                  <a:pt x="3023420" y="1865671"/>
                </a:lnTo>
                <a:lnTo>
                  <a:pt x="2927555" y="1873045"/>
                </a:lnTo>
                <a:lnTo>
                  <a:pt x="2846439" y="1858297"/>
                </a:lnTo>
                <a:lnTo>
                  <a:pt x="2780071" y="1814052"/>
                </a:lnTo>
                <a:close/>
              </a:path>
              <a:path w="7285546" h="6019800">
                <a:moveTo>
                  <a:pt x="4011561" y="5139813"/>
                </a:moveTo>
                <a:lnTo>
                  <a:pt x="4048432" y="5220929"/>
                </a:lnTo>
                <a:lnTo>
                  <a:pt x="4048432" y="5220929"/>
                </a:lnTo>
                <a:lnTo>
                  <a:pt x="4159045" y="5243052"/>
                </a:lnTo>
                <a:lnTo>
                  <a:pt x="4232787" y="5257800"/>
                </a:lnTo>
                <a:lnTo>
                  <a:pt x="4225413" y="5338916"/>
                </a:lnTo>
                <a:lnTo>
                  <a:pt x="4225413" y="5338916"/>
                </a:lnTo>
                <a:lnTo>
                  <a:pt x="4210665" y="5390535"/>
                </a:lnTo>
                <a:lnTo>
                  <a:pt x="4306529" y="5471652"/>
                </a:lnTo>
                <a:lnTo>
                  <a:pt x="4365523" y="5464277"/>
                </a:lnTo>
                <a:lnTo>
                  <a:pt x="4490884" y="5471652"/>
                </a:lnTo>
                <a:lnTo>
                  <a:pt x="4505632" y="5442155"/>
                </a:lnTo>
                <a:lnTo>
                  <a:pt x="4505632" y="5442155"/>
                </a:lnTo>
                <a:lnTo>
                  <a:pt x="4542503" y="5420032"/>
                </a:lnTo>
                <a:lnTo>
                  <a:pt x="4594123" y="5515897"/>
                </a:lnTo>
                <a:lnTo>
                  <a:pt x="4660490" y="5471652"/>
                </a:lnTo>
                <a:lnTo>
                  <a:pt x="4660490" y="5471652"/>
                </a:lnTo>
                <a:lnTo>
                  <a:pt x="4830097" y="5302045"/>
                </a:lnTo>
                <a:lnTo>
                  <a:pt x="4896465" y="5235677"/>
                </a:lnTo>
                <a:lnTo>
                  <a:pt x="4948084" y="5191432"/>
                </a:lnTo>
                <a:lnTo>
                  <a:pt x="4948084" y="5191432"/>
                </a:lnTo>
                <a:lnTo>
                  <a:pt x="4962832" y="5073445"/>
                </a:lnTo>
                <a:lnTo>
                  <a:pt x="5021826" y="5058697"/>
                </a:lnTo>
                <a:lnTo>
                  <a:pt x="5021826" y="4992329"/>
                </a:lnTo>
                <a:lnTo>
                  <a:pt x="5014452" y="4948084"/>
                </a:lnTo>
                <a:lnTo>
                  <a:pt x="5014452" y="4948084"/>
                </a:lnTo>
                <a:lnTo>
                  <a:pt x="4925961" y="4940710"/>
                </a:lnTo>
                <a:lnTo>
                  <a:pt x="4911213" y="4918587"/>
                </a:lnTo>
                <a:lnTo>
                  <a:pt x="4911213" y="4918587"/>
                </a:lnTo>
                <a:lnTo>
                  <a:pt x="4852220" y="4881716"/>
                </a:lnTo>
                <a:lnTo>
                  <a:pt x="4889090" y="4800600"/>
                </a:lnTo>
                <a:lnTo>
                  <a:pt x="4889090" y="4800600"/>
                </a:lnTo>
                <a:lnTo>
                  <a:pt x="4874342" y="4712110"/>
                </a:lnTo>
                <a:lnTo>
                  <a:pt x="4844845" y="4660490"/>
                </a:lnTo>
                <a:lnTo>
                  <a:pt x="4778478" y="4682613"/>
                </a:lnTo>
                <a:lnTo>
                  <a:pt x="4682613" y="4734232"/>
                </a:lnTo>
                <a:lnTo>
                  <a:pt x="4594123" y="4748981"/>
                </a:lnTo>
                <a:lnTo>
                  <a:pt x="4210665" y="4726858"/>
                </a:lnTo>
                <a:lnTo>
                  <a:pt x="3797710" y="4940710"/>
                </a:lnTo>
                <a:lnTo>
                  <a:pt x="4011561" y="5139813"/>
                </a:lnTo>
                <a:close/>
              </a:path>
              <a:path w="7285546" h="6019800">
                <a:moveTo>
                  <a:pt x="4552074" y="3681919"/>
                </a:moveTo>
                <a:lnTo>
                  <a:pt x="4615304" y="3774332"/>
                </a:lnTo>
                <a:lnTo>
                  <a:pt x="4678534" y="3793787"/>
                </a:lnTo>
                <a:lnTo>
                  <a:pt x="4712581" y="3847289"/>
                </a:lnTo>
                <a:lnTo>
                  <a:pt x="4688261" y="3895928"/>
                </a:lnTo>
                <a:lnTo>
                  <a:pt x="4654215" y="3934838"/>
                </a:lnTo>
                <a:lnTo>
                  <a:pt x="4654215" y="3934838"/>
                </a:lnTo>
                <a:lnTo>
                  <a:pt x="4571529" y="3964021"/>
                </a:lnTo>
                <a:lnTo>
                  <a:pt x="4464525" y="3964021"/>
                </a:lnTo>
                <a:lnTo>
                  <a:pt x="4469389" y="3988340"/>
                </a:lnTo>
                <a:lnTo>
                  <a:pt x="4469389" y="3988340"/>
                </a:lnTo>
                <a:lnTo>
                  <a:pt x="4459661" y="4080753"/>
                </a:lnTo>
                <a:lnTo>
                  <a:pt x="4552074" y="4134255"/>
                </a:lnTo>
                <a:lnTo>
                  <a:pt x="4571529" y="4197485"/>
                </a:lnTo>
                <a:lnTo>
                  <a:pt x="4581257" y="4226668"/>
                </a:lnTo>
                <a:lnTo>
                  <a:pt x="4576393" y="4304489"/>
                </a:lnTo>
                <a:lnTo>
                  <a:pt x="4605576" y="4416357"/>
                </a:lnTo>
                <a:lnTo>
                  <a:pt x="4250517" y="4367719"/>
                </a:lnTo>
                <a:lnTo>
                  <a:pt x="3987870" y="4294762"/>
                </a:lnTo>
                <a:lnTo>
                  <a:pt x="3900321" y="4036979"/>
                </a:lnTo>
                <a:lnTo>
                  <a:pt x="4046236" y="3779196"/>
                </a:lnTo>
                <a:lnTo>
                  <a:pt x="4318610" y="3638145"/>
                </a:lnTo>
                <a:lnTo>
                  <a:pt x="4552074" y="3681919"/>
                </a:lnTo>
                <a:close/>
              </a:path>
              <a:path w="7285546" h="6019800">
                <a:moveTo>
                  <a:pt x="3871452" y="4962832"/>
                </a:moveTo>
                <a:lnTo>
                  <a:pt x="3959942" y="4911213"/>
                </a:lnTo>
                <a:lnTo>
                  <a:pt x="4018936" y="4896465"/>
                </a:lnTo>
                <a:lnTo>
                  <a:pt x="4107426" y="4970206"/>
                </a:lnTo>
                <a:lnTo>
                  <a:pt x="4173794" y="4970206"/>
                </a:lnTo>
                <a:lnTo>
                  <a:pt x="4210665" y="4925961"/>
                </a:lnTo>
                <a:lnTo>
                  <a:pt x="4262284" y="4874342"/>
                </a:lnTo>
                <a:lnTo>
                  <a:pt x="4262284" y="4874342"/>
                </a:lnTo>
                <a:lnTo>
                  <a:pt x="4277032" y="4807974"/>
                </a:lnTo>
                <a:lnTo>
                  <a:pt x="4277032" y="4807974"/>
                </a:lnTo>
                <a:lnTo>
                  <a:pt x="4336026" y="4837471"/>
                </a:lnTo>
                <a:lnTo>
                  <a:pt x="4372897" y="4859594"/>
                </a:lnTo>
                <a:lnTo>
                  <a:pt x="4439265" y="4881716"/>
                </a:lnTo>
                <a:lnTo>
                  <a:pt x="4476136" y="4844845"/>
                </a:lnTo>
                <a:lnTo>
                  <a:pt x="4520381" y="4807974"/>
                </a:lnTo>
                <a:lnTo>
                  <a:pt x="4579374" y="4785852"/>
                </a:lnTo>
                <a:lnTo>
                  <a:pt x="4586749" y="4756355"/>
                </a:lnTo>
                <a:lnTo>
                  <a:pt x="4653116" y="4748981"/>
                </a:lnTo>
                <a:lnTo>
                  <a:pt x="4675239" y="4726858"/>
                </a:lnTo>
                <a:lnTo>
                  <a:pt x="4645742" y="4689987"/>
                </a:lnTo>
                <a:lnTo>
                  <a:pt x="4608871" y="4653116"/>
                </a:lnTo>
                <a:lnTo>
                  <a:pt x="4608871" y="4586748"/>
                </a:lnTo>
                <a:lnTo>
                  <a:pt x="4608871" y="4586748"/>
                </a:lnTo>
                <a:lnTo>
                  <a:pt x="4608871" y="4586748"/>
                </a:lnTo>
                <a:lnTo>
                  <a:pt x="4527755" y="4542503"/>
                </a:lnTo>
                <a:lnTo>
                  <a:pt x="4527755" y="4527755"/>
                </a:lnTo>
                <a:lnTo>
                  <a:pt x="4579374" y="4490884"/>
                </a:lnTo>
                <a:lnTo>
                  <a:pt x="4623620" y="4461387"/>
                </a:lnTo>
                <a:lnTo>
                  <a:pt x="4608871" y="4424516"/>
                </a:lnTo>
                <a:lnTo>
                  <a:pt x="4594123" y="4365523"/>
                </a:lnTo>
                <a:lnTo>
                  <a:pt x="4549878" y="4372897"/>
                </a:lnTo>
                <a:lnTo>
                  <a:pt x="4505632" y="4336026"/>
                </a:lnTo>
                <a:lnTo>
                  <a:pt x="4461387" y="4277032"/>
                </a:lnTo>
                <a:lnTo>
                  <a:pt x="4461387" y="4240161"/>
                </a:lnTo>
                <a:lnTo>
                  <a:pt x="4446639" y="4188542"/>
                </a:lnTo>
                <a:lnTo>
                  <a:pt x="4424516" y="4173794"/>
                </a:lnTo>
                <a:lnTo>
                  <a:pt x="4424516" y="4173794"/>
                </a:lnTo>
                <a:lnTo>
                  <a:pt x="4350774" y="4166419"/>
                </a:lnTo>
                <a:lnTo>
                  <a:pt x="4313903" y="4254910"/>
                </a:lnTo>
                <a:lnTo>
                  <a:pt x="4313903" y="4254910"/>
                </a:lnTo>
                <a:lnTo>
                  <a:pt x="4225413" y="4321277"/>
                </a:lnTo>
                <a:lnTo>
                  <a:pt x="4144297" y="4321277"/>
                </a:lnTo>
                <a:lnTo>
                  <a:pt x="3915697" y="4218039"/>
                </a:lnTo>
                <a:lnTo>
                  <a:pt x="3679723" y="4254910"/>
                </a:lnTo>
                <a:lnTo>
                  <a:pt x="3664974" y="4572000"/>
                </a:lnTo>
                <a:lnTo>
                  <a:pt x="3871452" y="4962832"/>
                </a:lnTo>
                <a:close/>
              </a:path>
              <a:path w="7285546" h="6019800">
                <a:moveTo>
                  <a:pt x="2728452" y="3274142"/>
                </a:moveTo>
                <a:cubicBezTo>
                  <a:pt x="2857290" y="3602415"/>
                  <a:pt x="2957295" y="3967759"/>
                  <a:pt x="3086133" y="4296032"/>
                </a:cubicBezTo>
                <a:lnTo>
                  <a:pt x="3384755" y="4955458"/>
                </a:lnTo>
                <a:lnTo>
                  <a:pt x="3797710" y="4741606"/>
                </a:lnTo>
                <a:lnTo>
                  <a:pt x="3716594" y="4535129"/>
                </a:lnTo>
                <a:lnTo>
                  <a:pt x="3827207" y="4424516"/>
                </a:lnTo>
                <a:lnTo>
                  <a:pt x="4011561" y="4446639"/>
                </a:lnTo>
                <a:lnTo>
                  <a:pt x="4129549" y="4468761"/>
                </a:lnTo>
                <a:lnTo>
                  <a:pt x="4166420" y="4446639"/>
                </a:lnTo>
                <a:lnTo>
                  <a:pt x="4159045" y="4402394"/>
                </a:lnTo>
                <a:lnTo>
                  <a:pt x="4100052" y="4372897"/>
                </a:lnTo>
                <a:lnTo>
                  <a:pt x="4055807" y="4328652"/>
                </a:lnTo>
                <a:lnTo>
                  <a:pt x="4055807" y="4306529"/>
                </a:lnTo>
                <a:lnTo>
                  <a:pt x="4092678" y="4269658"/>
                </a:lnTo>
                <a:lnTo>
                  <a:pt x="4107426" y="4225413"/>
                </a:lnTo>
                <a:lnTo>
                  <a:pt x="4085303" y="4188542"/>
                </a:lnTo>
                <a:lnTo>
                  <a:pt x="4055807" y="4151671"/>
                </a:lnTo>
                <a:lnTo>
                  <a:pt x="4033684" y="4129548"/>
                </a:lnTo>
                <a:lnTo>
                  <a:pt x="4018936" y="4114800"/>
                </a:lnTo>
                <a:lnTo>
                  <a:pt x="4048432" y="4026310"/>
                </a:lnTo>
                <a:lnTo>
                  <a:pt x="4048432" y="4026310"/>
                </a:lnTo>
                <a:lnTo>
                  <a:pt x="4026310" y="3959942"/>
                </a:lnTo>
                <a:lnTo>
                  <a:pt x="4048432" y="3893574"/>
                </a:lnTo>
                <a:lnTo>
                  <a:pt x="4151671" y="3989439"/>
                </a:lnTo>
                <a:lnTo>
                  <a:pt x="4181168" y="3982065"/>
                </a:lnTo>
                <a:lnTo>
                  <a:pt x="4262284" y="3908323"/>
                </a:lnTo>
                <a:lnTo>
                  <a:pt x="4277032" y="3827206"/>
                </a:lnTo>
                <a:lnTo>
                  <a:pt x="4321278" y="3782961"/>
                </a:lnTo>
                <a:lnTo>
                  <a:pt x="4336026" y="3723968"/>
                </a:lnTo>
                <a:lnTo>
                  <a:pt x="4343400" y="3672348"/>
                </a:lnTo>
                <a:lnTo>
                  <a:pt x="4299155" y="3635477"/>
                </a:lnTo>
                <a:lnTo>
                  <a:pt x="4188542" y="3613355"/>
                </a:lnTo>
                <a:lnTo>
                  <a:pt x="4129549" y="3605981"/>
                </a:lnTo>
                <a:lnTo>
                  <a:pt x="4100052" y="3576484"/>
                </a:lnTo>
                <a:lnTo>
                  <a:pt x="4100052" y="3576484"/>
                </a:lnTo>
                <a:lnTo>
                  <a:pt x="3982065" y="3613355"/>
                </a:lnTo>
                <a:lnTo>
                  <a:pt x="3923071" y="3613355"/>
                </a:lnTo>
                <a:lnTo>
                  <a:pt x="3893574" y="3591232"/>
                </a:lnTo>
                <a:lnTo>
                  <a:pt x="3864078" y="3561735"/>
                </a:lnTo>
                <a:lnTo>
                  <a:pt x="3841955" y="3502742"/>
                </a:lnTo>
                <a:lnTo>
                  <a:pt x="3834581" y="3473245"/>
                </a:lnTo>
                <a:lnTo>
                  <a:pt x="3797710" y="3436374"/>
                </a:lnTo>
                <a:lnTo>
                  <a:pt x="3760839" y="3421626"/>
                </a:lnTo>
                <a:lnTo>
                  <a:pt x="3716594" y="3414252"/>
                </a:lnTo>
                <a:lnTo>
                  <a:pt x="3687097" y="3370006"/>
                </a:lnTo>
                <a:lnTo>
                  <a:pt x="3672349" y="3333135"/>
                </a:lnTo>
                <a:lnTo>
                  <a:pt x="3620729" y="3370006"/>
                </a:lnTo>
                <a:lnTo>
                  <a:pt x="3620729" y="3370006"/>
                </a:lnTo>
                <a:lnTo>
                  <a:pt x="3620729" y="3458497"/>
                </a:lnTo>
                <a:lnTo>
                  <a:pt x="3583858" y="3495368"/>
                </a:lnTo>
                <a:lnTo>
                  <a:pt x="3583858" y="3495368"/>
                </a:lnTo>
                <a:lnTo>
                  <a:pt x="3473245" y="3465871"/>
                </a:lnTo>
                <a:lnTo>
                  <a:pt x="3259394" y="3362632"/>
                </a:lnTo>
                <a:lnTo>
                  <a:pt x="2993923" y="3266768"/>
                </a:lnTo>
                <a:lnTo>
                  <a:pt x="2728452" y="3274142"/>
                </a:lnTo>
                <a:close/>
              </a:path>
              <a:path w="7285546" h="6019800">
                <a:moveTo>
                  <a:pt x="2330245" y="2374490"/>
                </a:moveTo>
                <a:lnTo>
                  <a:pt x="2485103" y="2426110"/>
                </a:lnTo>
                <a:lnTo>
                  <a:pt x="2603090" y="2418735"/>
                </a:lnTo>
                <a:lnTo>
                  <a:pt x="2698955" y="2477729"/>
                </a:lnTo>
                <a:lnTo>
                  <a:pt x="2787445" y="2544097"/>
                </a:lnTo>
                <a:lnTo>
                  <a:pt x="2875936" y="2610465"/>
                </a:lnTo>
                <a:lnTo>
                  <a:pt x="2875936" y="2610465"/>
                </a:lnTo>
                <a:lnTo>
                  <a:pt x="2927555" y="2566219"/>
                </a:lnTo>
                <a:lnTo>
                  <a:pt x="2927555" y="2507226"/>
                </a:lnTo>
                <a:lnTo>
                  <a:pt x="2927555" y="2507226"/>
                </a:lnTo>
                <a:lnTo>
                  <a:pt x="2957052" y="2477729"/>
                </a:lnTo>
                <a:lnTo>
                  <a:pt x="3001297" y="2477729"/>
                </a:lnTo>
                <a:lnTo>
                  <a:pt x="3052916" y="2536723"/>
                </a:lnTo>
                <a:lnTo>
                  <a:pt x="3104536" y="2521974"/>
                </a:lnTo>
                <a:lnTo>
                  <a:pt x="3170903" y="2573594"/>
                </a:lnTo>
                <a:lnTo>
                  <a:pt x="3170903" y="2573594"/>
                </a:lnTo>
                <a:lnTo>
                  <a:pt x="3266768" y="2632587"/>
                </a:lnTo>
                <a:lnTo>
                  <a:pt x="3325761" y="2603090"/>
                </a:lnTo>
                <a:lnTo>
                  <a:pt x="3384755" y="2662084"/>
                </a:lnTo>
                <a:lnTo>
                  <a:pt x="3421626" y="2706329"/>
                </a:lnTo>
                <a:lnTo>
                  <a:pt x="3473245" y="2743200"/>
                </a:lnTo>
                <a:lnTo>
                  <a:pt x="3524865" y="2765323"/>
                </a:lnTo>
                <a:lnTo>
                  <a:pt x="3598607" y="2765323"/>
                </a:lnTo>
                <a:lnTo>
                  <a:pt x="3650226" y="2912806"/>
                </a:lnTo>
                <a:lnTo>
                  <a:pt x="3687097" y="3060290"/>
                </a:lnTo>
                <a:lnTo>
                  <a:pt x="3650226" y="3148781"/>
                </a:lnTo>
                <a:lnTo>
                  <a:pt x="3598607" y="3163529"/>
                </a:lnTo>
                <a:lnTo>
                  <a:pt x="3546987" y="3259394"/>
                </a:lnTo>
                <a:lnTo>
                  <a:pt x="3532239" y="3266768"/>
                </a:lnTo>
                <a:lnTo>
                  <a:pt x="3569110" y="3347884"/>
                </a:lnTo>
                <a:lnTo>
                  <a:pt x="3524865" y="3355258"/>
                </a:lnTo>
                <a:lnTo>
                  <a:pt x="3524865" y="3355258"/>
                </a:lnTo>
                <a:lnTo>
                  <a:pt x="3458497" y="3303639"/>
                </a:lnTo>
                <a:lnTo>
                  <a:pt x="3414252" y="3303639"/>
                </a:lnTo>
                <a:lnTo>
                  <a:pt x="3384755" y="3333135"/>
                </a:lnTo>
                <a:lnTo>
                  <a:pt x="3406878" y="3377381"/>
                </a:lnTo>
                <a:lnTo>
                  <a:pt x="3443749" y="3436374"/>
                </a:lnTo>
                <a:lnTo>
                  <a:pt x="3443749" y="3436374"/>
                </a:lnTo>
                <a:lnTo>
                  <a:pt x="3451123" y="3502742"/>
                </a:lnTo>
                <a:lnTo>
                  <a:pt x="3465871" y="3561735"/>
                </a:lnTo>
                <a:lnTo>
                  <a:pt x="3384755" y="3635477"/>
                </a:lnTo>
                <a:lnTo>
                  <a:pt x="3355258" y="3620729"/>
                </a:lnTo>
                <a:lnTo>
                  <a:pt x="3259394" y="3583858"/>
                </a:lnTo>
                <a:lnTo>
                  <a:pt x="3244645" y="3561735"/>
                </a:lnTo>
                <a:lnTo>
                  <a:pt x="3207774" y="3583858"/>
                </a:lnTo>
                <a:lnTo>
                  <a:pt x="3207774" y="3605981"/>
                </a:lnTo>
                <a:lnTo>
                  <a:pt x="3170903" y="3569110"/>
                </a:lnTo>
                <a:lnTo>
                  <a:pt x="3119284" y="3539613"/>
                </a:lnTo>
                <a:lnTo>
                  <a:pt x="3089787" y="3502742"/>
                </a:lnTo>
                <a:lnTo>
                  <a:pt x="3082413" y="3473245"/>
                </a:lnTo>
                <a:lnTo>
                  <a:pt x="3082413" y="3436374"/>
                </a:lnTo>
                <a:lnTo>
                  <a:pt x="3082413" y="3436374"/>
                </a:lnTo>
                <a:lnTo>
                  <a:pt x="3001297" y="3377381"/>
                </a:lnTo>
                <a:lnTo>
                  <a:pt x="2942303" y="3377381"/>
                </a:lnTo>
                <a:lnTo>
                  <a:pt x="2905432" y="3421626"/>
                </a:lnTo>
                <a:lnTo>
                  <a:pt x="2934929" y="3465871"/>
                </a:lnTo>
                <a:lnTo>
                  <a:pt x="2942303" y="3502742"/>
                </a:lnTo>
                <a:lnTo>
                  <a:pt x="2920181" y="3524865"/>
                </a:lnTo>
                <a:lnTo>
                  <a:pt x="2905432" y="3554361"/>
                </a:lnTo>
                <a:lnTo>
                  <a:pt x="2905432" y="3554361"/>
                </a:lnTo>
                <a:lnTo>
                  <a:pt x="2920181" y="3775587"/>
                </a:lnTo>
                <a:lnTo>
                  <a:pt x="2411361" y="3738716"/>
                </a:lnTo>
                <a:lnTo>
                  <a:pt x="1703439" y="3222523"/>
                </a:lnTo>
                <a:lnTo>
                  <a:pt x="1836174" y="2654710"/>
                </a:lnTo>
                <a:lnTo>
                  <a:pt x="2094271" y="2352368"/>
                </a:lnTo>
                <a:lnTo>
                  <a:pt x="2330245" y="2374490"/>
                </a:lnTo>
                <a:close/>
              </a:path>
              <a:path w="7285546" h="6019800">
                <a:moveTo>
                  <a:pt x="2957052" y="4328652"/>
                </a:moveTo>
                <a:lnTo>
                  <a:pt x="2957052" y="4402394"/>
                </a:lnTo>
                <a:lnTo>
                  <a:pt x="3023420" y="4461387"/>
                </a:lnTo>
                <a:lnTo>
                  <a:pt x="3045542" y="4483510"/>
                </a:lnTo>
                <a:lnTo>
                  <a:pt x="3030794" y="4549877"/>
                </a:lnTo>
                <a:lnTo>
                  <a:pt x="3001297" y="4586748"/>
                </a:lnTo>
                <a:lnTo>
                  <a:pt x="3023420" y="4638368"/>
                </a:lnTo>
                <a:lnTo>
                  <a:pt x="3001297" y="4667865"/>
                </a:lnTo>
                <a:lnTo>
                  <a:pt x="2986549" y="4697361"/>
                </a:lnTo>
                <a:lnTo>
                  <a:pt x="2993923" y="4734232"/>
                </a:lnTo>
                <a:lnTo>
                  <a:pt x="2971800" y="4793226"/>
                </a:lnTo>
                <a:lnTo>
                  <a:pt x="2927555" y="4785852"/>
                </a:lnTo>
                <a:lnTo>
                  <a:pt x="2861187" y="4896465"/>
                </a:lnTo>
                <a:lnTo>
                  <a:pt x="2846439" y="4948084"/>
                </a:lnTo>
                <a:lnTo>
                  <a:pt x="2846439" y="5043948"/>
                </a:lnTo>
                <a:lnTo>
                  <a:pt x="2957052" y="5007077"/>
                </a:lnTo>
                <a:lnTo>
                  <a:pt x="2993923" y="5066071"/>
                </a:lnTo>
                <a:lnTo>
                  <a:pt x="3016045" y="5161935"/>
                </a:lnTo>
                <a:lnTo>
                  <a:pt x="3075039" y="5191432"/>
                </a:lnTo>
                <a:lnTo>
                  <a:pt x="3089787" y="5257800"/>
                </a:lnTo>
                <a:lnTo>
                  <a:pt x="3067665" y="5338916"/>
                </a:lnTo>
                <a:lnTo>
                  <a:pt x="3067665" y="5338916"/>
                </a:lnTo>
                <a:lnTo>
                  <a:pt x="3156155" y="5361039"/>
                </a:lnTo>
                <a:lnTo>
                  <a:pt x="3222523" y="5449529"/>
                </a:lnTo>
                <a:lnTo>
                  <a:pt x="3259394" y="5464277"/>
                </a:lnTo>
                <a:lnTo>
                  <a:pt x="3340510" y="5405284"/>
                </a:lnTo>
                <a:lnTo>
                  <a:pt x="3370007" y="5442155"/>
                </a:lnTo>
                <a:lnTo>
                  <a:pt x="3362632" y="5508523"/>
                </a:lnTo>
                <a:lnTo>
                  <a:pt x="3443749" y="5567516"/>
                </a:lnTo>
                <a:lnTo>
                  <a:pt x="3458497" y="5530645"/>
                </a:lnTo>
                <a:lnTo>
                  <a:pt x="3436374" y="5449529"/>
                </a:lnTo>
                <a:lnTo>
                  <a:pt x="3458497" y="5434781"/>
                </a:lnTo>
                <a:lnTo>
                  <a:pt x="3458497" y="5397910"/>
                </a:lnTo>
                <a:lnTo>
                  <a:pt x="3429000" y="5383161"/>
                </a:lnTo>
                <a:lnTo>
                  <a:pt x="3421626" y="5346290"/>
                </a:lnTo>
                <a:lnTo>
                  <a:pt x="3473245" y="5294671"/>
                </a:lnTo>
                <a:lnTo>
                  <a:pt x="3473245" y="5294671"/>
                </a:lnTo>
                <a:lnTo>
                  <a:pt x="3576484" y="5287297"/>
                </a:lnTo>
                <a:lnTo>
                  <a:pt x="3605981" y="5279923"/>
                </a:lnTo>
                <a:lnTo>
                  <a:pt x="3709220" y="5309419"/>
                </a:lnTo>
                <a:lnTo>
                  <a:pt x="3731342" y="5279923"/>
                </a:lnTo>
                <a:lnTo>
                  <a:pt x="3790336" y="5324168"/>
                </a:lnTo>
                <a:lnTo>
                  <a:pt x="3864078" y="5272548"/>
                </a:lnTo>
                <a:lnTo>
                  <a:pt x="3937820" y="5279923"/>
                </a:lnTo>
                <a:lnTo>
                  <a:pt x="3945194" y="5228303"/>
                </a:lnTo>
                <a:lnTo>
                  <a:pt x="3989439" y="5184058"/>
                </a:lnTo>
                <a:lnTo>
                  <a:pt x="4085303" y="5176684"/>
                </a:lnTo>
                <a:lnTo>
                  <a:pt x="4129549" y="5154561"/>
                </a:lnTo>
                <a:lnTo>
                  <a:pt x="4136923" y="5088194"/>
                </a:lnTo>
                <a:lnTo>
                  <a:pt x="4122174" y="5066071"/>
                </a:lnTo>
                <a:lnTo>
                  <a:pt x="3996813" y="5043948"/>
                </a:lnTo>
                <a:lnTo>
                  <a:pt x="3930445" y="5014452"/>
                </a:lnTo>
                <a:lnTo>
                  <a:pt x="3923071" y="4970206"/>
                </a:lnTo>
                <a:lnTo>
                  <a:pt x="3900949" y="4940710"/>
                </a:lnTo>
                <a:lnTo>
                  <a:pt x="3923071" y="4844845"/>
                </a:lnTo>
                <a:lnTo>
                  <a:pt x="3871452" y="4807974"/>
                </a:lnTo>
                <a:lnTo>
                  <a:pt x="3856703" y="4793226"/>
                </a:lnTo>
                <a:lnTo>
                  <a:pt x="3893574" y="4682613"/>
                </a:lnTo>
                <a:lnTo>
                  <a:pt x="3893574" y="4638368"/>
                </a:lnTo>
                <a:lnTo>
                  <a:pt x="3871452" y="4623619"/>
                </a:lnTo>
                <a:lnTo>
                  <a:pt x="3819832" y="4638368"/>
                </a:lnTo>
                <a:lnTo>
                  <a:pt x="3782961" y="4623619"/>
                </a:lnTo>
                <a:lnTo>
                  <a:pt x="3775587" y="4557252"/>
                </a:lnTo>
                <a:lnTo>
                  <a:pt x="3819832" y="4490884"/>
                </a:lnTo>
                <a:lnTo>
                  <a:pt x="3900949" y="4498258"/>
                </a:lnTo>
                <a:lnTo>
                  <a:pt x="3967316" y="4505632"/>
                </a:lnTo>
                <a:lnTo>
                  <a:pt x="4011561" y="4483510"/>
                </a:lnTo>
                <a:lnTo>
                  <a:pt x="4026310" y="4439265"/>
                </a:lnTo>
                <a:lnTo>
                  <a:pt x="4011561" y="4395019"/>
                </a:lnTo>
                <a:lnTo>
                  <a:pt x="3996813" y="4372897"/>
                </a:lnTo>
                <a:lnTo>
                  <a:pt x="3974690" y="4387645"/>
                </a:lnTo>
                <a:lnTo>
                  <a:pt x="3930445" y="4409768"/>
                </a:lnTo>
                <a:lnTo>
                  <a:pt x="3886200" y="4409768"/>
                </a:lnTo>
                <a:lnTo>
                  <a:pt x="3871452" y="4380271"/>
                </a:lnTo>
                <a:lnTo>
                  <a:pt x="3849329" y="4343400"/>
                </a:lnTo>
                <a:lnTo>
                  <a:pt x="3834581" y="4299155"/>
                </a:lnTo>
                <a:lnTo>
                  <a:pt x="3819832" y="4277032"/>
                </a:lnTo>
                <a:lnTo>
                  <a:pt x="3775587" y="4277032"/>
                </a:lnTo>
                <a:lnTo>
                  <a:pt x="3768213" y="4306529"/>
                </a:lnTo>
                <a:lnTo>
                  <a:pt x="3760839" y="4336026"/>
                </a:lnTo>
                <a:lnTo>
                  <a:pt x="3709220" y="4350774"/>
                </a:lnTo>
                <a:lnTo>
                  <a:pt x="3709220" y="4350774"/>
                </a:lnTo>
                <a:lnTo>
                  <a:pt x="3738716" y="4454013"/>
                </a:lnTo>
                <a:lnTo>
                  <a:pt x="3723968" y="4476135"/>
                </a:lnTo>
                <a:lnTo>
                  <a:pt x="3723968" y="4476135"/>
                </a:lnTo>
                <a:lnTo>
                  <a:pt x="3664974" y="4527755"/>
                </a:lnTo>
                <a:lnTo>
                  <a:pt x="3642852" y="4557252"/>
                </a:lnTo>
                <a:lnTo>
                  <a:pt x="3642852" y="4594123"/>
                </a:lnTo>
                <a:lnTo>
                  <a:pt x="3642852" y="4594123"/>
                </a:lnTo>
                <a:lnTo>
                  <a:pt x="3694471" y="4616245"/>
                </a:lnTo>
                <a:lnTo>
                  <a:pt x="3694471" y="4682613"/>
                </a:lnTo>
                <a:lnTo>
                  <a:pt x="3694471" y="4682613"/>
                </a:lnTo>
                <a:lnTo>
                  <a:pt x="3554361" y="4748981"/>
                </a:lnTo>
                <a:lnTo>
                  <a:pt x="3510116" y="4734232"/>
                </a:lnTo>
                <a:lnTo>
                  <a:pt x="3443749" y="4689987"/>
                </a:lnTo>
                <a:lnTo>
                  <a:pt x="3421626" y="4653116"/>
                </a:lnTo>
                <a:lnTo>
                  <a:pt x="3421626" y="4653116"/>
                </a:lnTo>
                <a:lnTo>
                  <a:pt x="3451123" y="4572000"/>
                </a:lnTo>
                <a:lnTo>
                  <a:pt x="3414252" y="4542503"/>
                </a:lnTo>
                <a:lnTo>
                  <a:pt x="3384755" y="4483510"/>
                </a:lnTo>
                <a:lnTo>
                  <a:pt x="3340510" y="4402394"/>
                </a:lnTo>
                <a:lnTo>
                  <a:pt x="3288890" y="4409768"/>
                </a:lnTo>
                <a:lnTo>
                  <a:pt x="3237271" y="4350774"/>
                </a:lnTo>
                <a:lnTo>
                  <a:pt x="3207774" y="4262284"/>
                </a:lnTo>
                <a:lnTo>
                  <a:pt x="3185652" y="4232787"/>
                </a:lnTo>
                <a:lnTo>
                  <a:pt x="3156155" y="4254910"/>
                </a:lnTo>
                <a:lnTo>
                  <a:pt x="3156155" y="4254910"/>
                </a:lnTo>
                <a:lnTo>
                  <a:pt x="3141407" y="4328652"/>
                </a:lnTo>
                <a:lnTo>
                  <a:pt x="3134032" y="4336026"/>
                </a:lnTo>
                <a:lnTo>
                  <a:pt x="3104536" y="4321277"/>
                </a:lnTo>
                <a:lnTo>
                  <a:pt x="3097161" y="4247535"/>
                </a:lnTo>
                <a:lnTo>
                  <a:pt x="3052916" y="4129548"/>
                </a:lnTo>
                <a:lnTo>
                  <a:pt x="2934929" y="4240161"/>
                </a:lnTo>
                <a:lnTo>
                  <a:pt x="2957052" y="4328652"/>
                </a:lnTo>
                <a:close/>
              </a:path>
              <a:path w="7285546" h="6019800">
                <a:moveTo>
                  <a:pt x="449826" y="2839065"/>
                </a:moveTo>
                <a:lnTo>
                  <a:pt x="390832" y="2905432"/>
                </a:lnTo>
                <a:lnTo>
                  <a:pt x="390832" y="2979174"/>
                </a:lnTo>
                <a:lnTo>
                  <a:pt x="412955" y="3075039"/>
                </a:lnTo>
                <a:lnTo>
                  <a:pt x="420329" y="3178277"/>
                </a:lnTo>
                <a:lnTo>
                  <a:pt x="412955" y="3222523"/>
                </a:lnTo>
                <a:lnTo>
                  <a:pt x="346587" y="3163529"/>
                </a:lnTo>
                <a:lnTo>
                  <a:pt x="302342" y="3156155"/>
                </a:lnTo>
                <a:lnTo>
                  <a:pt x="302342" y="3156155"/>
                </a:lnTo>
                <a:lnTo>
                  <a:pt x="317090" y="3303639"/>
                </a:lnTo>
                <a:lnTo>
                  <a:pt x="302342" y="3347884"/>
                </a:lnTo>
                <a:lnTo>
                  <a:pt x="302342" y="3347884"/>
                </a:lnTo>
                <a:lnTo>
                  <a:pt x="287594" y="3399503"/>
                </a:lnTo>
                <a:lnTo>
                  <a:pt x="427703" y="3443748"/>
                </a:lnTo>
                <a:lnTo>
                  <a:pt x="486697" y="3576484"/>
                </a:lnTo>
                <a:lnTo>
                  <a:pt x="486697" y="3620729"/>
                </a:lnTo>
                <a:lnTo>
                  <a:pt x="567813" y="3694471"/>
                </a:lnTo>
                <a:lnTo>
                  <a:pt x="685800" y="3635477"/>
                </a:lnTo>
                <a:lnTo>
                  <a:pt x="774290" y="3753465"/>
                </a:lnTo>
                <a:lnTo>
                  <a:pt x="840658" y="3797710"/>
                </a:lnTo>
                <a:lnTo>
                  <a:pt x="862781" y="3864077"/>
                </a:lnTo>
                <a:lnTo>
                  <a:pt x="973394" y="3871452"/>
                </a:lnTo>
                <a:lnTo>
                  <a:pt x="1010265" y="3982065"/>
                </a:lnTo>
                <a:lnTo>
                  <a:pt x="1091381" y="4041058"/>
                </a:lnTo>
                <a:lnTo>
                  <a:pt x="1165123" y="4077929"/>
                </a:lnTo>
                <a:lnTo>
                  <a:pt x="1194620" y="4173794"/>
                </a:lnTo>
                <a:lnTo>
                  <a:pt x="1305232" y="4151671"/>
                </a:lnTo>
                <a:lnTo>
                  <a:pt x="1408471" y="4240161"/>
                </a:lnTo>
                <a:lnTo>
                  <a:pt x="1563329" y="4195916"/>
                </a:lnTo>
                <a:lnTo>
                  <a:pt x="1592826" y="4218039"/>
                </a:lnTo>
                <a:lnTo>
                  <a:pt x="1578078" y="4299155"/>
                </a:lnTo>
                <a:lnTo>
                  <a:pt x="1614949" y="4350774"/>
                </a:lnTo>
                <a:lnTo>
                  <a:pt x="1644445" y="4328652"/>
                </a:lnTo>
                <a:lnTo>
                  <a:pt x="1644445" y="4328652"/>
                </a:lnTo>
                <a:lnTo>
                  <a:pt x="1659194" y="4262284"/>
                </a:lnTo>
                <a:lnTo>
                  <a:pt x="1710813" y="4218039"/>
                </a:lnTo>
                <a:lnTo>
                  <a:pt x="1740310" y="4195916"/>
                </a:lnTo>
                <a:lnTo>
                  <a:pt x="1791929" y="4195916"/>
                </a:lnTo>
                <a:lnTo>
                  <a:pt x="1873045" y="4254910"/>
                </a:lnTo>
                <a:lnTo>
                  <a:pt x="1976284" y="4299155"/>
                </a:lnTo>
                <a:lnTo>
                  <a:pt x="1976284" y="4299155"/>
                </a:lnTo>
                <a:lnTo>
                  <a:pt x="1998407" y="4343400"/>
                </a:lnTo>
                <a:lnTo>
                  <a:pt x="2050026" y="4372897"/>
                </a:lnTo>
                <a:lnTo>
                  <a:pt x="2072149" y="4372897"/>
                </a:lnTo>
                <a:lnTo>
                  <a:pt x="2035278" y="4454013"/>
                </a:lnTo>
                <a:lnTo>
                  <a:pt x="2064774" y="4498258"/>
                </a:lnTo>
                <a:lnTo>
                  <a:pt x="2204884" y="4476135"/>
                </a:lnTo>
                <a:lnTo>
                  <a:pt x="2315497" y="4476135"/>
                </a:lnTo>
                <a:lnTo>
                  <a:pt x="2315497" y="4476135"/>
                </a:lnTo>
                <a:lnTo>
                  <a:pt x="2352368" y="4417142"/>
                </a:lnTo>
                <a:lnTo>
                  <a:pt x="2352368" y="4417142"/>
                </a:lnTo>
                <a:lnTo>
                  <a:pt x="2426110" y="4395019"/>
                </a:lnTo>
                <a:lnTo>
                  <a:pt x="2470355" y="4358148"/>
                </a:lnTo>
                <a:lnTo>
                  <a:pt x="2551471" y="4328652"/>
                </a:lnTo>
                <a:lnTo>
                  <a:pt x="2595716" y="4269658"/>
                </a:lnTo>
                <a:lnTo>
                  <a:pt x="2632587" y="4277032"/>
                </a:lnTo>
                <a:lnTo>
                  <a:pt x="2669458" y="4306529"/>
                </a:lnTo>
                <a:lnTo>
                  <a:pt x="2728452" y="4321277"/>
                </a:lnTo>
                <a:lnTo>
                  <a:pt x="2780071" y="4380271"/>
                </a:lnTo>
                <a:lnTo>
                  <a:pt x="2824316" y="4358148"/>
                </a:lnTo>
                <a:lnTo>
                  <a:pt x="2831690" y="4299155"/>
                </a:lnTo>
                <a:lnTo>
                  <a:pt x="2861187" y="4284406"/>
                </a:lnTo>
                <a:lnTo>
                  <a:pt x="2920181" y="4291781"/>
                </a:lnTo>
                <a:lnTo>
                  <a:pt x="2957052" y="4350774"/>
                </a:lnTo>
                <a:lnTo>
                  <a:pt x="2993923" y="4350774"/>
                </a:lnTo>
                <a:lnTo>
                  <a:pt x="3030794" y="4306529"/>
                </a:lnTo>
                <a:lnTo>
                  <a:pt x="3030794" y="4277032"/>
                </a:lnTo>
                <a:lnTo>
                  <a:pt x="3023420" y="4225413"/>
                </a:lnTo>
                <a:lnTo>
                  <a:pt x="3045542" y="4188542"/>
                </a:lnTo>
                <a:lnTo>
                  <a:pt x="3104536" y="4218039"/>
                </a:lnTo>
                <a:lnTo>
                  <a:pt x="3126658" y="4151671"/>
                </a:lnTo>
                <a:lnTo>
                  <a:pt x="3082413" y="4077929"/>
                </a:lnTo>
                <a:lnTo>
                  <a:pt x="3097161" y="4026310"/>
                </a:lnTo>
                <a:lnTo>
                  <a:pt x="3134032" y="3996813"/>
                </a:lnTo>
                <a:lnTo>
                  <a:pt x="3097161" y="3871452"/>
                </a:lnTo>
                <a:lnTo>
                  <a:pt x="3097161" y="3871452"/>
                </a:lnTo>
                <a:lnTo>
                  <a:pt x="3089787" y="3805084"/>
                </a:lnTo>
                <a:lnTo>
                  <a:pt x="3001297" y="3701845"/>
                </a:lnTo>
                <a:lnTo>
                  <a:pt x="3001297" y="3701845"/>
                </a:lnTo>
                <a:lnTo>
                  <a:pt x="2898058" y="3605981"/>
                </a:lnTo>
                <a:lnTo>
                  <a:pt x="2802194" y="3753465"/>
                </a:lnTo>
                <a:lnTo>
                  <a:pt x="2743200" y="3709219"/>
                </a:lnTo>
                <a:lnTo>
                  <a:pt x="2721078" y="3701845"/>
                </a:lnTo>
                <a:lnTo>
                  <a:pt x="2676832" y="3746090"/>
                </a:lnTo>
                <a:lnTo>
                  <a:pt x="2647336" y="3709219"/>
                </a:lnTo>
                <a:lnTo>
                  <a:pt x="2610465" y="3620729"/>
                </a:lnTo>
                <a:lnTo>
                  <a:pt x="2588342" y="3569110"/>
                </a:lnTo>
                <a:lnTo>
                  <a:pt x="2536723" y="3539613"/>
                </a:lnTo>
                <a:lnTo>
                  <a:pt x="2499852" y="3524865"/>
                </a:lnTo>
                <a:lnTo>
                  <a:pt x="2344994" y="3539613"/>
                </a:lnTo>
                <a:lnTo>
                  <a:pt x="2256503" y="3502742"/>
                </a:lnTo>
                <a:lnTo>
                  <a:pt x="2212258" y="3465871"/>
                </a:lnTo>
                <a:lnTo>
                  <a:pt x="2160639" y="3465871"/>
                </a:lnTo>
                <a:lnTo>
                  <a:pt x="2094271" y="3384755"/>
                </a:lnTo>
                <a:lnTo>
                  <a:pt x="2027903" y="3377381"/>
                </a:lnTo>
                <a:lnTo>
                  <a:pt x="1961536" y="3362632"/>
                </a:lnTo>
                <a:lnTo>
                  <a:pt x="1895168" y="3229897"/>
                </a:lnTo>
                <a:lnTo>
                  <a:pt x="1880420" y="3148781"/>
                </a:lnTo>
                <a:lnTo>
                  <a:pt x="1865671" y="3067665"/>
                </a:lnTo>
                <a:lnTo>
                  <a:pt x="1887794" y="3023419"/>
                </a:lnTo>
                <a:lnTo>
                  <a:pt x="1887794" y="3023419"/>
                </a:lnTo>
                <a:lnTo>
                  <a:pt x="1924665" y="2927555"/>
                </a:lnTo>
                <a:lnTo>
                  <a:pt x="1909916" y="2831690"/>
                </a:lnTo>
                <a:lnTo>
                  <a:pt x="1836174" y="2647335"/>
                </a:lnTo>
                <a:lnTo>
                  <a:pt x="530942" y="2647335"/>
                </a:lnTo>
                <a:lnTo>
                  <a:pt x="449826" y="2839065"/>
                </a:lnTo>
                <a:close/>
              </a:path>
              <a:path w="7285546" h="6019800">
                <a:moveTo>
                  <a:pt x="442452" y="2868561"/>
                </a:moveTo>
                <a:lnTo>
                  <a:pt x="361336" y="2794819"/>
                </a:lnTo>
                <a:lnTo>
                  <a:pt x="353961" y="2772697"/>
                </a:lnTo>
                <a:lnTo>
                  <a:pt x="353961" y="2721077"/>
                </a:lnTo>
                <a:lnTo>
                  <a:pt x="346587" y="2669458"/>
                </a:lnTo>
                <a:lnTo>
                  <a:pt x="346587" y="2639961"/>
                </a:lnTo>
                <a:lnTo>
                  <a:pt x="346587" y="2639961"/>
                </a:lnTo>
                <a:lnTo>
                  <a:pt x="258097" y="2610465"/>
                </a:lnTo>
                <a:lnTo>
                  <a:pt x="213852" y="2529348"/>
                </a:lnTo>
                <a:lnTo>
                  <a:pt x="154858" y="2536723"/>
                </a:lnTo>
                <a:lnTo>
                  <a:pt x="154858" y="2536723"/>
                </a:lnTo>
                <a:lnTo>
                  <a:pt x="154858" y="2455606"/>
                </a:lnTo>
                <a:lnTo>
                  <a:pt x="184355" y="2426110"/>
                </a:lnTo>
                <a:lnTo>
                  <a:pt x="184355" y="2426110"/>
                </a:lnTo>
                <a:lnTo>
                  <a:pt x="95865" y="2315497"/>
                </a:lnTo>
                <a:lnTo>
                  <a:pt x="44245" y="2278626"/>
                </a:lnTo>
                <a:lnTo>
                  <a:pt x="29497" y="2234381"/>
                </a:lnTo>
                <a:lnTo>
                  <a:pt x="29497" y="2234381"/>
                </a:lnTo>
                <a:lnTo>
                  <a:pt x="103239" y="2197510"/>
                </a:lnTo>
                <a:lnTo>
                  <a:pt x="117987" y="2175387"/>
                </a:lnTo>
                <a:lnTo>
                  <a:pt x="117987" y="2050026"/>
                </a:lnTo>
                <a:lnTo>
                  <a:pt x="117987" y="2027903"/>
                </a:lnTo>
                <a:lnTo>
                  <a:pt x="66368" y="1991032"/>
                </a:lnTo>
                <a:lnTo>
                  <a:pt x="66368" y="1991032"/>
                </a:lnTo>
                <a:lnTo>
                  <a:pt x="0" y="1991032"/>
                </a:lnTo>
                <a:lnTo>
                  <a:pt x="0" y="1991032"/>
                </a:lnTo>
                <a:lnTo>
                  <a:pt x="36871" y="1917290"/>
                </a:lnTo>
                <a:lnTo>
                  <a:pt x="36871" y="1917290"/>
                </a:lnTo>
                <a:lnTo>
                  <a:pt x="0" y="1858297"/>
                </a:lnTo>
                <a:lnTo>
                  <a:pt x="29497" y="1836174"/>
                </a:lnTo>
                <a:lnTo>
                  <a:pt x="29497" y="1836174"/>
                </a:lnTo>
                <a:lnTo>
                  <a:pt x="88490" y="1769806"/>
                </a:lnTo>
                <a:lnTo>
                  <a:pt x="191729" y="1747684"/>
                </a:lnTo>
                <a:lnTo>
                  <a:pt x="258097" y="1747684"/>
                </a:lnTo>
                <a:lnTo>
                  <a:pt x="324465" y="1696065"/>
                </a:lnTo>
                <a:lnTo>
                  <a:pt x="331839" y="1777181"/>
                </a:lnTo>
                <a:lnTo>
                  <a:pt x="368710" y="1799303"/>
                </a:lnTo>
                <a:lnTo>
                  <a:pt x="412955" y="1791929"/>
                </a:lnTo>
                <a:lnTo>
                  <a:pt x="442452" y="1777181"/>
                </a:lnTo>
                <a:lnTo>
                  <a:pt x="442452" y="1777181"/>
                </a:lnTo>
                <a:lnTo>
                  <a:pt x="464574" y="1718187"/>
                </a:lnTo>
                <a:lnTo>
                  <a:pt x="538316" y="1732935"/>
                </a:lnTo>
                <a:lnTo>
                  <a:pt x="575187" y="1703439"/>
                </a:lnTo>
                <a:lnTo>
                  <a:pt x="575187" y="1703439"/>
                </a:lnTo>
                <a:lnTo>
                  <a:pt x="575187" y="1703439"/>
                </a:lnTo>
                <a:lnTo>
                  <a:pt x="619432" y="1673942"/>
                </a:lnTo>
                <a:lnTo>
                  <a:pt x="656303" y="1696065"/>
                </a:lnTo>
                <a:lnTo>
                  <a:pt x="663678" y="1710813"/>
                </a:lnTo>
                <a:lnTo>
                  <a:pt x="730045" y="1696065"/>
                </a:lnTo>
                <a:lnTo>
                  <a:pt x="833284" y="1688690"/>
                </a:lnTo>
                <a:lnTo>
                  <a:pt x="936523" y="1592826"/>
                </a:lnTo>
                <a:lnTo>
                  <a:pt x="966020" y="1533832"/>
                </a:lnTo>
                <a:lnTo>
                  <a:pt x="966020" y="1533832"/>
                </a:lnTo>
                <a:lnTo>
                  <a:pt x="966020" y="1474839"/>
                </a:lnTo>
                <a:lnTo>
                  <a:pt x="1047136" y="1445342"/>
                </a:lnTo>
                <a:lnTo>
                  <a:pt x="1061884" y="1356852"/>
                </a:lnTo>
                <a:lnTo>
                  <a:pt x="1061884" y="1356852"/>
                </a:lnTo>
                <a:lnTo>
                  <a:pt x="1025013" y="1290484"/>
                </a:lnTo>
                <a:lnTo>
                  <a:pt x="1061884" y="1216742"/>
                </a:lnTo>
                <a:lnTo>
                  <a:pt x="1061884" y="1216742"/>
                </a:lnTo>
                <a:lnTo>
                  <a:pt x="1017639" y="1157748"/>
                </a:lnTo>
                <a:lnTo>
                  <a:pt x="1312607" y="1209368"/>
                </a:lnTo>
                <a:lnTo>
                  <a:pt x="1349478" y="1194619"/>
                </a:lnTo>
                <a:lnTo>
                  <a:pt x="1334729" y="1128252"/>
                </a:lnTo>
                <a:lnTo>
                  <a:pt x="1334729" y="1106129"/>
                </a:lnTo>
                <a:lnTo>
                  <a:pt x="1401097" y="1054510"/>
                </a:lnTo>
                <a:lnTo>
                  <a:pt x="1460090" y="907026"/>
                </a:lnTo>
                <a:lnTo>
                  <a:pt x="1555955" y="951271"/>
                </a:lnTo>
                <a:lnTo>
                  <a:pt x="1629697" y="995516"/>
                </a:lnTo>
                <a:lnTo>
                  <a:pt x="1718187" y="995516"/>
                </a:lnTo>
                <a:lnTo>
                  <a:pt x="1718187" y="995516"/>
                </a:lnTo>
                <a:lnTo>
                  <a:pt x="1791929" y="951271"/>
                </a:lnTo>
                <a:lnTo>
                  <a:pt x="1791929" y="951271"/>
                </a:lnTo>
                <a:lnTo>
                  <a:pt x="1769807" y="855406"/>
                </a:lnTo>
                <a:lnTo>
                  <a:pt x="1769807" y="855406"/>
                </a:lnTo>
                <a:lnTo>
                  <a:pt x="1828800" y="789039"/>
                </a:lnTo>
                <a:lnTo>
                  <a:pt x="1902542" y="774290"/>
                </a:lnTo>
                <a:lnTo>
                  <a:pt x="1902542" y="774290"/>
                </a:lnTo>
                <a:lnTo>
                  <a:pt x="1976284" y="752168"/>
                </a:lnTo>
                <a:lnTo>
                  <a:pt x="1976284" y="707923"/>
                </a:lnTo>
                <a:lnTo>
                  <a:pt x="2027903" y="700548"/>
                </a:lnTo>
                <a:lnTo>
                  <a:pt x="2072149" y="707923"/>
                </a:lnTo>
                <a:lnTo>
                  <a:pt x="2072149" y="707923"/>
                </a:lnTo>
                <a:lnTo>
                  <a:pt x="2086897" y="752168"/>
                </a:lnTo>
                <a:lnTo>
                  <a:pt x="2057400" y="766916"/>
                </a:lnTo>
                <a:lnTo>
                  <a:pt x="2138516" y="892277"/>
                </a:lnTo>
                <a:lnTo>
                  <a:pt x="2256503" y="907026"/>
                </a:lnTo>
                <a:lnTo>
                  <a:pt x="2293374" y="988142"/>
                </a:lnTo>
                <a:lnTo>
                  <a:pt x="2293374" y="1039761"/>
                </a:lnTo>
                <a:lnTo>
                  <a:pt x="2352368" y="1143000"/>
                </a:lnTo>
                <a:lnTo>
                  <a:pt x="2330245" y="1246239"/>
                </a:lnTo>
                <a:lnTo>
                  <a:pt x="2330245" y="1246239"/>
                </a:lnTo>
                <a:lnTo>
                  <a:pt x="2278626" y="1246239"/>
                </a:lnTo>
                <a:lnTo>
                  <a:pt x="2278626" y="1334729"/>
                </a:lnTo>
                <a:lnTo>
                  <a:pt x="2286000" y="1415845"/>
                </a:lnTo>
                <a:lnTo>
                  <a:pt x="2367116" y="1423219"/>
                </a:lnTo>
                <a:lnTo>
                  <a:pt x="2448232" y="1452716"/>
                </a:lnTo>
                <a:lnTo>
                  <a:pt x="2551471" y="1474839"/>
                </a:lnTo>
                <a:lnTo>
                  <a:pt x="2573594" y="1452716"/>
                </a:lnTo>
                <a:lnTo>
                  <a:pt x="2691581" y="1555955"/>
                </a:lnTo>
                <a:lnTo>
                  <a:pt x="2743200" y="1607574"/>
                </a:lnTo>
                <a:lnTo>
                  <a:pt x="2743200" y="1607574"/>
                </a:lnTo>
                <a:lnTo>
                  <a:pt x="2809568" y="1600200"/>
                </a:lnTo>
                <a:lnTo>
                  <a:pt x="2794820" y="1710813"/>
                </a:lnTo>
                <a:lnTo>
                  <a:pt x="2868561" y="1769806"/>
                </a:lnTo>
                <a:lnTo>
                  <a:pt x="2853813" y="1821426"/>
                </a:lnTo>
                <a:lnTo>
                  <a:pt x="2875936" y="1865671"/>
                </a:lnTo>
                <a:lnTo>
                  <a:pt x="2839065" y="1902542"/>
                </a:lnTo>
                <a:lnTo>
                  <a:pt x="2839065" y="1902542"/>
                </a:lnTo>
                <a:lnTo>
                  <a:pt x="2831690" y="1991032"/>
                </a:lnTo>
                <a:lnTo>
                  <a:pt x="2861187" y="2013155"/>
                </a:lnTo>
                <a:lnTo>
                  <a:pt x="2765323" y="2035277"/>
                </a:lnTo>
                <a:lnTo>
                  <a:pt x="2669458" y="2035277"/>
                </a:lnTo>
                <a:lnTo>
                  <a:pt x="2669458" y="2035277"/>
                </a:lnTo>
                <a:lnTo>
                  <a:pt x="2617839" y="2101645"/>
                </a:lnTo>
                <a:lnTo>
                  <a:pt x="2580968" y="2131142"/>
                </a:lnTo>
                <a:lnTo>
                  <a:pt x="2551471" y="2175387"/>
                </a:lnTo>
                <a:lnTo>
                  <a:pt x="2551471" y="2175387"/>
                </a:lnTo>
                <a:lnTo>
                  <a:pt x="2551471" y="2175387"/>
                </a:lnTo>
                <a:lnTo>
                  <a:pt x="2426110" y="2241755"/>
                </a:lnTo>
                <a:lnTo>
                  <a:pt x="2403987" y="2293374"/>
                </a:lnTo>
                <a:lnTo>
                  <a:pt x="2396613" y="2337619"/>
                </a:lnTo>
                <a:lnTo>
                  <a:pt x="2396613" y="2337619"/>
                </a:lnTo>
                <a:lnTo>
                  <a:pt x="2411361" y="2426110"/>
                </a:lnTo>
                <a:lnTo>
                  <a:pt x="2330245" y="2433484"/>
                </a:lnTo>
                <a:lnTo>
                  <a:pt x="2330245" y="2433484"/>
                </a:lnTo>
                <a:lnTo>
                  <a:pt x="2256503" y="2477729"/>
                </a:lnTo>
                <a:lnTo>
                  <a:pt x="2050026" y="2485103"/>
                </a:lnTo>
                <a:lnTo>
                  <a:pt x="2035278" y="2514600"/>
                </a:lnTo>
                <a:lnTo>
                  <a:pt x="2050026" y="2551471"/>
                </a:lnTo>
                <a:lnTo>
                  <a:pt x="2050026" y="2551471"/>
                </a:lnTo>
                <a:lnTo>
                  <a:pt x="2079523" y="2632587"/>
                </a:lnTo>
                <a:lnTo>
                  <a:pt x="2145890" y="2706329"/>
                </a:lnTo>
                <a:lnTo>
                  <a:pt x="2145890" y="2721077"/>
                </a:lnTo>
                <a:lnTo>
                  <a:pt x="2145890" y="2750574"/>
                </a:lnTo>
                <a:lnTo>
                  <a:pt x="2145890" y="2750574"/>
                </a:lnTo>
                <a:lnTo>
                  <a:pt x="2079523" y="2809568"/>
                </a:lnTo>
                <a:lnTo>
                  <a:pt x="2079523" y="2809568"/>
                </a:lnTo>
                <a:lnTo>
                  <a:pt x="2109020" y="2861187"/>
                </a:lnTo>
                <a:lnTo>
                  <a:pt x="2109020" y="2861187"/>
                </a:lnTo>
                <a:lnTo>
                  <a:pt x="2086897" y="2912806"/>
                </a:lnTo>
                <a:lnTo>
                  <a:pt x="2042652" y="2927555"/>
                </a:lnTo>
                <a:lnTo>
                  <a:pt x="2042652" y="2927555"/>
                </a:lnTo>
                <a:lnTo>
                  <a:pt x="1991032" y="2875935"/>
                </a:lnTo>
                <a:lnTo>
                  <a:pt x="1991032" y="2875935"/>
                </a:lnTo>
                <a:lnTo>
                  <a:pt x="1902542" y="2905432"/>
                </a:lnTo>
                <a:lnTo>
                  <a:pt x="1902542" y="2905432"/>
                </a:lnTo>
                <a:lnTo>
                  <a:pt x="1902542" y="2905432"/>
                </a:lnTo>
                <a:lnTo>
                  <a:pt x="1836174" y="2831690"/>
                </a:lnTo>
                <a:lnTo>
                  <a:pt x="1799303" y="2802194"/>
                </a:lnTo>
                <a:lnTo>
                  <a:pt x="1762432" y="2765323"/>
                </a:lnTo>
                <a:lnTo>
                  <a:pt x="1703439" y="2772697"/>
                </a:lnTo>
                <a:lnTo>
                  <a:pt x="1607574" y="2787445"/>
                </a:lnTo>
                <a:lnTo>
                  <a:pt x="1555955" y="2765323"/>
                </a:lnTo>
                <a:lnTo>
                  <a:pt x="1555955" y="2765323"/>
                </a:lnTo>
                <a:lnTo>
                  <a:pt x="1519084" y="2757948"/>
                </a:lnTo>
                <a:lnTo>
                  <a:pt x="1430594" y="2816942"/>
                </a:lnTo>
                <a:lnTo>
                  <a:pt x="1408471" y="2853813"/>
                </a:lnTo>
                <a:lnTo>
                  <a:pt x="1327355" y="2831690"/>
                </a:lnTo>
                <a:lnTo>
                  <a:pt x="1327355" y="2831690"/>
                </a:lnTo>
                <a:lnTo>
                  <a:pt x="1260987" y="2824316"/>
                </a:lnTo>
                <a:lnTo>
                  <a:pt x="1150374" y="2883310"/>
                </a:lnTo>
                <a:lnTo>
                  <a:pt x="1076632" y="2868561"/>
                </a:lnTo>
                <a:lnTo>
                  <a:pt x="1002890" y="2831690"/>
                </a:lnTo>
                <a:lnTo>
                  <a:pt x="1002890" y="2802194"/>
                </a:lnTo>
                <a:lnTo>
                  <a:pt x="1010265" y="2757948"/>
                </a:lnTo>
                <a:lnTo>
                  <a:pt x="973394" y="2750574"/>
                </a:lnTo>
                <a:lnTo>
                  <a:pt x="936523" y="2772697"/>
                </a:lnTo>
                <a:lnTo>
                  <a:pt x="936523" y="2772697"/>
                </a:lnTo>
                <a:lnTo>
                  <a:pt x="840658" y="2831690"/>
                </a:lnTo>
                <a:lnTo>
                  <a:pt x="796413" y="2831690"/>
                </a:lnTo>
                <a:lnTo>
                  <a:pt x="774290" y="2765323"/>
                </a:lnTo>
                <a:lnTo>
                  <a:pt x="774290" y="2765323"/>
                </a:lnTo>
                <a:lnTo>
                  <a:pt x="685800" y="2743200"/>
                </a:lnTo>
                <a:lnTo>
                  <a:pt x="612058" y="2772697"/>
                </a:lnTo>
                <a:lnTo>
                  <a:pt x="612058" y="2772697"/>
                </a:lnTo>
                <a:cubicBezTo>
                  <a:pt x="605913" y="2788674"/>
                  <a:pt x="604684" y="2852584"/>
                  <a:pt x="575187" y="2868561"/>
                </a:cubicBezTo>
                <a:cubicBezTo>
                  <a:pt x="545690" y="2884538"/>
                  <a:pt x="454742" y="2861187"/>
                  <a:pt x="435078" y="2868561"/>
                </a:cubicBezTo>
              </a:path>
              <a:path w="7285546" h="6019800">
                <a:moveTo>
                  <a:pt x="4650522" y="6019800"/>
                </a:moveTo>
                <a:lnTo>
                  <a:pt x="4595488" y="5990167"/>
                </a:lnTo>
                <a:lnTo>
                  <a:pt x="4557388" y="5990167"/>
                </a:lnTo>
                <a:lnTo>
                  <a:pt x="4523522" y="5973233"/>
                </a:lnTo>
                <a:lnTo>
                  <a:pt x="4523522" y="5973233"/>
                </a:lnTo>
                <a:lnTo>
                  <a:pt x="4527755" y="5926667"/>
                </a:lnTo>
                <a:lnTo>
                  <a:pt x="4527755" y="5926667"/>
                </a:lnTo>
                <a:lnTo>
                  <a:pt x="4519288" y="5854700"/>
                </a:lnTo>
                <a:lnTo>
                  <a:pt x="4527755" y="5833533"/>
                </a:lnTo>
                <a:lnTo>
                  <a:pt x="4527755" y="5833533"/>
                </a:lnTo>
                <a:lnTo>
                  <a:pt x="4582788" y="5820833"/>
                </a:lnTo>
                <a:lnTo>
                  <a:pt x="4587022" y="5803900"/>
                </a:lnTo>
                <a:lnTo>
                  <a:pt x="4578555" y="5774267"/>
                </a:lnTo>
                <a:lnTo>
                  <a:pt x="4578555" y="5774267"/>
                </a:lnTo>
                <a:lnTo>
                  <a:pt x="4612422" y="5753100"/>
                </a:lnTo>
                <a:lnTo>
                  <a:pt x="4642055" y="5765800"/>
                </a:lnTo>
                <a:lnTo>
                  <a:pt x="4675922" y="5753100"/>
                </a:lnTo>
                <a:lnTo>
                  <a:pt x="4701322" y="5727700"/>
                </a:lnTo>
                <a:lnTo>
                  <a:pt x="4701322" y="5715000"/>
                </a:lnTo>
                <a:lnTo>
                  <a:pt x="4756355" y="5719233"/>
                </a:lnTo>
                <a:lnTo>
                  <a:pt x="4811388" y="5719233"/>
                </a:lnTo>
                <a:lnTo>
                  <a:pt x="4811388" y="5719233"/>
                </a:lnTo>
                <a:lnTo>
                  <a:pt x="4870655" y="5731933"/>
                </a:lnTo>
                <a:lnTo>
                  <a:pt x="4870655" y="5731933"/>
                </a:lnTo>
                <a:lnTo>
                  <a:pt x="4870655" y="5799667"/>
                </a:lnTo>
                <a:lnTo>
                  <a:pt x="4845255" y="5808133"/>
                </a:lnTo>
                <a:lnTo>
                  <a:pt x="4819855" y="5833533"/>
                </a:lnTo>
                <a:lnTo>
                  <a:pt x="4802922" y="5884333"/>
                </a:lnTo>
                <a:lnTo>
                  <a:pt x="4807155" y="5930900"/>
                </a:lnTo>
                <a:lnTo>
                  <a:pt x="4807155" y="5930900"/>
                </a:lnTo>
                <a:lnTo>
                  <a:pt x="4764822" y="5935133"/>
                </a:lnTo>
                <a:lnTo>
                  <a:pt x="4726722" y="5952067"/>
                </a:lnTo>
                <a:lnTo>
                  <a:pt x="4650522" y="6019800"/>
                </a:lnTo>
                <a:close/>
              </a:path>
              <a:path w="7285546" h="6019800">
                <a:moveTo>
                  <a:pt x="5861255" y="4220633"/>
                </a:moveTo>
                <a:lnTo>
                  <a:pt x="5941688" y="4229100"/>
                </a:lnTo>
                <a:lnTo>
                  <a:pt x="5941688" y="4229100"/>
                </a:lnTo>
                <a:lnTo>
                  <a:pt x="5971322" y="4267200"/>
                </a:lnTo>
                <a:lnTo>
                  <a:pt x="5984022" y="4309533"/>
                </a:lnTo>
                <a:lnTo>
                  <a:pt x="5984022" y="4339167"/>
                </a:lnTo>
                <a:lnTo>
                  <a:pt x="6005188" y="4360333"/>
                </a:lnTo>
                <a:lnTo>
                  <a:pt x="6060222" y="4389967"/>
                </a:lnTo>
                <a:lnTo>
                  <a:pt x="6098322" y="4385733"/>
                </a:lnTo>
                <a:lnTo>
                  <a:pt x="6098322" y="4385733"/>
                </a:lnTo>
                <a:lnTo>
                  <a:pt x="6153355" y="4356100"/>
                </a:lnTo>
                <a:lnTo>
                  <a:pt x="6195688" y="4351867"/>
                </a:lnTo>
                <a:lnTo>
                  <a:pt x="6221088" y="4368800"/>
                </a:lnTo>
                <a:lnTo>
                  <a:pt x="6238022" y="4309533"/>
                </a:lnTo>
                <a:lnTo>
                  <a:pt x="6229555" y="4288367"/>
                </a:lnTo>
                <a:lnTo>
                  <a:pt x="6229555" y="4254500"/>
                </a:lnTo>
                <a:lnTo>
                  <a:pt x="6229555" y="4254500"/>
                </a:lnTo>
                <a:lnTo>
                  <a:pt x="6280355" y="4186767"/>
                </a:lnTo>
                <a:lnTo>
                  <a:pt x="6280355" y="4186767"/>
                </a:lnTo>
                <a:lnTo>
                  <a:pt x="6339622" y="4212167"/>
                </a:lnTo>
                <a:lnTo>
                  <a:pt x="6339622" y="4212167"/>
                </a:lnTo>
                <a:lnTo>
                  <a:pt x="6356555" y="4174067"/>
                </a:lnTo>
                <a:lnTo>
                  <a:pt x="6339622" y="4127500"/>
                </a:lnTo>
                <a:lnTo>
                  <a:pt x="6339622" y="4127500"/>
                </a:lnTo>
                <a:lnTo>
                  <a:pt x="6352322" y="4068233"/>
                </a:lnTo>
                <a:lnTo>
                  <a:pt x="6352322" y="4038600"/>
                </a:lnTo>
                <a:lnTo>
                  <a:pt x="6314222" y="4034367"/>
                </a:lnTo>
                <a:lnTo>
                  <a:pt x="6318455" y="4013200"/>
                </a:lnTo>
                <a:lnTo>
                  <a:pt x="6377722" y="3992033"/>
                </a:lnTo>
                <a:lnTo>
                  <a:pt x="6390422" y="3970867"/>
                </a:lnTo>
                <a:lnTo>
                  <a:pt x="6390422" y="3970867"/>
                </a:lnTo>
                <a:lnTo>
                  <a:pt x="6377722" y="3941233"/>
                </a:lnTo>
                <a:lnTo>
                  <a:pt x="6377722" y="3941233"/>
                </a:lnTo>
                <a:lnTo>
                  <a:pt x="6356555" y="3970867"/>
                </a:lnTo>
                <a:lnTo>
                  <a:pt x="6322688" y="3975100"/>
                </a:lnTo>
                <a:lnTo>
                  <a:pt x="6305755" y="3970867"/>
                </a:lnTo>
                <a:lnTo>
                  <a:pt x="6305755" y="3945467"/>
                </a:lnTo>
                <a:lnTo>
                  <a:pt x="6331155" y="3920067"/>
                </a:lnTo>
                <a:lnTo>
                  <a:pt x="6331155" y="3920067"/>
                </a:lnTo>
                <a:lnTo>
                  <a:pt x="6373488" y="3890433"/>
                </a:lnTo>
                <a:lnTo>
                  <a:pt x="6381955" y="3873500"/>
                </a:lnTo>
                <a:lnTo>
                  <a:pt x="6381955" y="3873500"/>
                </a:lnTo>
                <a:lnTo>
                  <a:pt x="6322688" y="3877733"/>
                </a:lnTo>
                <a:lnTo>
                  <a:pt x="6305755" y="3860800"/>
                </a:lnTo>
                <a:lnTo>
                  <a:pt x="6305755" y="3860800"/>
                </a:lnTo>
                <a:lnTo>
                  <a:pt x="6229555" y="3843867"/>
                </a:lnTo>
                <a:lnTo>
                  <a:pt x="6216855" y="3890433"/>
                </a:lnTo>
                <a:lnTo>
                  <a:pt x="6216855" y="3890433"/>
                </a:lnTo>
                <a:lnTo>
                  <a:pt x="6174522" y="3890433"/>
                </a:lnTo>
                <a:lnTo>
                  <a:pt x="6153355" y="3869267"/>
                </a:lnTo>
                <a:lnTo>
                  <a:pt x="6153355" y="3869267"/>
                </a:lnTo>
                <a:lnTo>
                  <a:pt x="6102555" y="3877733"/>
                </a:lnTo>
                <a:lnTo>
                  <a:pt x="6077155" y="3881967"/>
                </a:lnTo>
                <a:lnTo>
                  <a:pt x="6077155" y="3852333"/>
                </a:lnTo>
                <a:lnTo>
                  <a:pt x="6077155" y="3852333"/>
                </a:lnTo>
                <a:lnTo>
                  <a:pt x="5962855" y="3822700"/>
                </a:lnTo>
                <a:lnTo>
                  <a:pt x="5890888" y="3843867"/>
                </a:lnTo>
                <a:lnTo>
                  <a:pt x="5823155" y="3966633"/>
                </a:lnTo>
                <a:lnTo>
                  <a:pt x="5793522" y="4089400"/>
                </a:lnTo>
                <a:lnTo>
                  <a:pt x="5861255" y="4220633"/>
                </a:lnTo>
                <a:close/>
              </a:path>
            </a:pathLst>
          </a:custGeom>
          <a:solidFill>
            <a:srgbClr val="F5F5F5"/>
          </a:solidFill>
          <a:ln w="15875">
            <a:solidFill>
              <a:srgbClr val="301C58"/>
            </a:solidFill>
            <a:prstDash val="solid"/>
            <a:miter/>
          </a:ln>
        </p:spPr>
      </p:sp>
      <p:grpSp>
        <p:nvGrpSpPr>
          <p:cNvPr id="84" name="组合 83"/>
          <p:cNvGrpSpPr/>
          <p:nvPr/>
        </p:nvGrpSpPr>
        <p:grpSpPr>
          <a:xfrm>
            <a:off x="2137260" y="3866230"/>
            <a:ext cx="443402" cy="577509"/>
            <a:chOff x="2137260" y="3924286"/>
            <a:chExt cx="443402" cy="577509"/>
          </a:xfrm>
        </p:grpSpPr>
        <p:sp>
          <p:nvSpPr>
            <p:cNvPr id="81" name="任意多边形 80"/>
            <p:cNvSpPr/>
            <p:nvPr/>
          </p:nvSpPr>
          <p:spPr>
            <a:xfrm>
              <a:off x="2137260" y="3924286"/>
              <a:ext cx="443402" cy="577509"/>
            </a:xfrm>
            <a:custGeom>
              <a:rect l="l" t="t" r="r" b="b"/>
              <a:pathLst>
                <a:path w="443402" h="577509">
                  <a:moveTo>
                    <a:pt x="0" y="0"/>
                  </a:moveTo>
                  <a:lnTo>
                    <a:pt x="443402" y="0"/>
                  </a:lnTo>
                  <a:lnTo>
                    <a:pt x="443402" y="443402"/>
                  </a:lnTo>
                  <a:lnTo>
                    <a:pt x="299483" y="443402"/>
                  </a:lnTo>
                  <a:lnTo>
                    <a:pt x="221701" y="577509"/>
                  </a:lnTo>
                  <a:lnTo>
                    <a:pt x="143919" y="443402"/>
                  </a:lnTo>
                  <a:lnTo>
                    <a:pt x="0" y="443402"/>
                  </a:lnTo>
                  <a:close/>
                </a:path>
              </a:pathLst>
            </a:custGeom>
            <a:solidFill>
              <a:schemeClr val="bg1"/>
            </a:solidFill>
            <a:ln w="12700">
              <a:solidFill>
                <a:srgbClr val="301C58"/>
              </a:solidFill>
              <a:prstDash val="solid"/>
              <a:miter/>
            </a:ln>
          </p:spPr>
          <p:txBody>
            <a:bodyPr anchor="ctr"/>
            <a:lstStyle/>
            <a:p>
              <a:pPr algn="ctr"/>
              <a:endParaRPr lang="zh-CN" sz="2000">
                <a:solidFill>
                  <a:srgbClr val="000000"/>
                </a:solidFill>
              </a:endParaRPr>
            </a:p>
          </p:txBody>
        </p:sp>
        <p:sp>
          <p:nvSpPr>
            <p:cNvPr id="83" name="文本框 82"/>
            <p:cNvSpPr txBox="1"/>
            <p:nvPr/>
          </p:nvSpPr>
          <p:spPr>
            <a:xfrm>
              <a:off x="2194494" y="3924775"/>
              <a:ext cx="322805" cy="461665"/>
            </a:xfrm>
            <a:prstGeom prst="rect">
              <a:avLst/>
            </a:prstGeom>
            <a:noFill/>
          </p:spPr>
          <p:txBody>
            <a:bodyPr wrap="square">
              <a:spAutoFit/>
            </a:bodyPr>
            <a:lstStyle/>
            <a:p>
              <a:pPr algn="ctr"/>
              <a:r>
                <a:rPr lang="en-US" sz="2400">
                  <a:solidFill>
                    <a:srgbClr val="000000"/>
                  </a:solidFill>
                </a:rPr>
                <a:t>A</a:t>
              </a:r>
              <a:endParaRPr lang="zh-CN" sz="2400">
                <a:solidFill>
                  <a:srgbClr val="000000"/>
                </a:solidFill>
              </a:endParaRPr>
            </a:p>
          </p:txBody>
        </p:sp>
      </p:grpSp>
      <p:grpSp>
        <p:nvGrpSpPr>
          <p:cNvPr id="85" name="组合 84"/>
          <p:cNvGrpSpPr/>
          <p:nvPr/>
        </p:nvGrpSpPr>
        <p:grpSpPr>
          <a:xfrm>
            <a:off x="4793335" y="3953314"/>
            <a:ext cx="443402" cy="577509"/>
            <a:chOff x="2137260" y="3924286"/>
            <a:chExt cx="443402" cy="577509"/>
          </a:xfrm>
        </p:grpSpPr>
        <p:sp>
          <p:nvSpPr>
            <p:cNvPr id="86" name="任意多边形 85"/>
            <p:cNvSpPr/>
            <p:nvPr/>
          </p:nvSpPr>
          <p:spPr>
            <a:xfrm>
              <a:off x="2137260" y="3924286"/>
              <a:ext cx="443402" cy="577509"/>
            </a:xfrm>
            <a:custGeom>
              <a:rect l="l" t="t" r="r" b="b"/>
              <a:pathLst>
                <a:path w="443402" h="577509">
                  <a:moveTo>
                    <a:pt x="0" y="0"/>
                  </a:moveTo>
                  <a:lnTo>
                    <a:pt x="443402" y="0"/>
                  </a:lnTo>
                  <a:lnTo>
                    <a:pt x="443402" y="443402"/>
                  </a:lnTo>
                  <a:lnTo>
                    <a:pt x="299483" y="443402"/>
                  </a:lnTo>
                  <a:lnTo>
                    <a:pt x="221701" y="577509"/>
                  </a:lnTo>
                  <a:lnTo>
                    <a:pt x="143919" y="443402"/>
                  </a:lnTo>
                  <a:lnTo>
                    <a:pt x="0" y="443402"/>
                  </a:lnTo>
                  <a:close/>
                </a:path>
              </a:pathLst>
            </a:custGeom>
            <a:solidFill>
              <a:schemeClr val="bg1"/>
            </a:solidFill>
            <a:ln w="12700">
              <a:solidFill>
                <a:srgbClr val="301C58"/>
              </a:solidFill>
              <a:prstDash val="solid"/>
              <a:miter/>
            </a:ln>
          </p:spPr>
          <p:txBody>
            <a:bodyPr anchor="ctr"/>
            <a:lstStyle/>
            <a:p>
              <a:pPr algn="ctr"/>
              <a:endParaRPr lang="zh-CN" sz="2000">
                <a:solidFill>
                  <a:srgbClr val="000000"/>
                </a:solidFill>
              </a:endParaRPr>
            </a:p>
          </p:txBody>
        </p:sp>
        <p:sp>
          <p:nvSpPr>
            <p:cNvPr id="87" name="文本框 86"/>
            <p:cNvSpPr txBox="1"/>
            <p:nvPr/>
          </p:nvSpPr>
          <p:spPr>
            <a:xfrm>
              <a:off x="2194494" y="3924775"/>
              <a:ext cx="322805" cy="461665"/>
            </a:xfrm>
            <a:prstGeom prst="rect">
              <a:avLst/>
            </a:prstGeom>
            <a:noFill/>
          </p:spPr>
          <p:txBody>
            <a:bodyPr wrap="square">
              <a:spAutoFit/>
            </a:bodyPr>
            <a:lstStyle/>
            <a:p>
              <a:pPr algn="ctr"/>
              <a:r>
                <a:rPr lang="en-US" sz="2400">
                  <a:solidFill>
                    <a:srgbClr val="000000"/>
                  </a:solidFill>
                </a:rPr>
                <a:t>B</a:t>
              </a:r>
              <a:endParaRPr lang="zh-CN" sz="2400">
                <a:solidFill>
                  <a:srgbClr val="000000"/>
                </a:solidFill>
              </a:endParaRPr>
            </a:p>
          </p:txBody>
        </p:sp>
      </p:grpSp>
      <p:grpSp>
        <p:nvGrpSpPr>
          <p:cNvPr id="88" name="组合 87"/>
          <p:cNvGrpSpPr/>
          <p:nvPr/>
        </p:nvGrpSpPr>
        <p:grpSpPr>
          <a:xfrm>
            <a:off x="3531759" y="2533210"/>
            <a:ext cx="443402" cy="577509"/>
            <a:chOff x="2137260" y="3924286"/>
            <a:chExt cx="443402" cy="577509"/>
          </a:xfrm>
        </p:grpSpPr>
        <p:sp>
          <p:nvSpPr>
            <p:cNvPr id="89" name="任意多边形 88"/>
            <p:cNvSpPr/>
            <p:nvPr/>
          </p:nvSpPr>
          <p:spPr>
            <a:xfrm>
              <a:off x="2137260" y="3924286"/>
              <a:ext cx="443402" cy="577509"/>
            </a:xfrm>
            <a:custGeom>
              <a:rect l="l" t="t" r="r" b="b"/>
              <a:pathLst>
                <a:path w="443402" h="577509">
                  <a:moveTo>
                    <a:pt x="0" y="0"/>
                  </a:moveTo>
                  <a:lnTo>
                    <a:pt x="443402" y="0"/>
                  </a:lnTo>
                  <a:lnTo>
                    <a:pt x="443402" y="443402"/>
                  </a:lnTo>
                  <a:lnTo>
                    <a:pt x="299483" y="443402"/>
                  </a:lnTo>
                  <a:lnTo>
                    <a:pt x="221701" y="577509"/>
                  </a:lnTo>
                  <a:lnTo>
                    <a:pt x="143919" y="443402"/>
                  </a:lnTo>
                  <a:lnTo>
                    <a:pt x="0" y="443402"/>
                  </a:lnTo>
                  <a:close/>
                </a:path>
              </a:pathLst>
            </a:custGeom>
            <a:solidFill>
              <a:schemeClr val="bg1"/>
            </a:solidFill>
            <a:ln w="12700">
              <a:solidFill>
                <a:srgbClr val="301C58"/>
              </a:solidFill>
              <a:prstDash val="solid"/>
              <a:miter/>
            </a:ln>
          </p:spPr>
          <p:txBody>
            <a:bodyPr anchor="ctr"/>
            <a:lstStyle/>
            <a:p>
              <a:pPr algn="ctr"/>
              <a:endParaRPr lang="zh-CN" sz="2000">
                <a:solidFill>
                  <a:srgbClr val="000000"/>
                </a:solidFill>
              </a:endParaRPr>
            </a:p>
          </p:txBody>
        </p:sp>
        <p:sp>
          <p:nvSpPr>
            <p:cNvPr id="90" name="文本框 89"/>
            <p:cNvSpPr txBox="1"/>
            <p:nvPr/>
          </p:nvSpPr>
          <p:spPr>
            <a:xfrm>
              <a:off x="2194494" y="3924775"/>
              <a:ext cx="322805" cy="461665"/>
            </a:xfrm>
            <a:prstGeom prst="rect">
              <a:avLst/>
            </a:prstGeom>
            <a:noFill/>
          </p:spPr>
          <p:txBody>
            <a:bodyPr wrap="square">
              <a:spAutoFit/>
            </a:bodyPr>
            <a:lstStyle/>
            <a:p>
              <a:pPr algn="ctr"/>
              <a:r>
                <a:rPr lang="en-US" sz="2400">
                  <a:solidFill>
                    <a:srgbClr val="000000"/>
                  </a:solidFill>
                </a:rPr>
                <a:t>C</a:t>
              </a:r>
              <a:endParaRPr lang="zh-CN" sz="2400">
                <a:solidFill>
                  <a:srgbClr val="000000"/>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p:blipFill>
        <p:spPr>
          <a:xfrm>
            <a:off x="1" y="-235457"/>
            <a:ext cx="12192000" cy="7093457"/>
          </a:xfrm>
          <a:custGeom>
            <a:rect l="l" t="t" r="r" b="b"/>
            <a:pathLst>
              <a:path w="12192000" h="7093457">
                <a:moveTo>
                  <a:pt x="0" y="0"/>
                </a:moveTo>
                <a:lnTo>
                  <a:pt x="12192000" y="0"/>
                </a:lnTo>
                <a:lnTo>
                  <a:pt x="12192000" y="7093457"/>
                </a:lnTo>
                <a:lnTo>
                  <a:pt x="0" y="7093457"/>
                </a:lnTo>
                <a:close/>
              </a:path>
            </a:pathLst>
          </a:custGeom>
        </p:spPr>
      </p:pic>
      <p:pic>
        <p:nvPicPr>
          <p:cNvPr id="2" name="图片 1"/>
          <p:cNvPicPr>
            <a:picLocks noChangeAspect="1"/>
          </p:cNvPicPr>
          <p:nvPr/>
        </p:nvPicPr>
        <p:blipFill>
          <a:blip r:embed="rId3"/>
          <a:stretch/>
        </p:blipFill>
        <p:spPr>
          <a:xfrm>
            <a:off x="4485" y="-297"/>
            <a:ext cx="12183028" cy="6858594"/>
          </a:xfrm>
          <a:custGeom>
            <a:rect l="l" t="t" r="r" b="b"/>
            <a:pathLst>
              <a:path w="12183028" h="6858594">
                <a:moveTo>
                  <a:pt x="6089116" y="297"/>
                </a:moveTo>
                <a:lnTo>
                  <a:pt x="6089116" y="6858297"/>
                </a:lnTo>
                <a:lnTo>
                  <a:pt x="12182500" y="6858297"/>
                </a:lnTo>
                <a:lnTo>
                  <a:pt x="12182500" y="297"/>
                </a:lnTo>
                <a:close/>
                <a:moveTo>
                  <a:pt x="0" y="0"/>
                </a:moveTo>
                <a:lnTo>
                  <a:pt x="12183028" y="0"/>
                </a:lnTo>
                <a:lnTo>
                  <a:pt x="12183028" y="6858594"/>
                </a:lnTo>
                <a:lnTo>
                  <a:pt x="0" y="6858594"/>
                </a:lnTo>
                <a:close/>
              </a:path>
            </a:pathLst>
          </a:custGeom>
          <a:effectLst>
            <a:outerShdw blurRad="774700" dist="50800" dir="5400000" algn="ctr" rotWithShape="0">
              <a:srgbClr val="000000">
                <a:alpha val="43137"/>
              </a:srgbClr>
            </a:outerShdw>
          </a:effectLst>
        </p:spPr>
      </p:pic>
      <p:grpSp>
        <p:nvGrpSpPr>
          <p:cNvPr id="7" name="组合 6"/>
          <p:cNvGrpSpPr/>
          <p:nvPr/>
        </p:nvGrpSpPr>
        <p:grpSpPr>
          <a:xfrm>
            <a:off x="454638" y="234297"/>
            <a:ext cx="745352" cy="743620"/>
            <a:chOff x="454638" y="234297"/>
            <a:chExt cx="745352" cy="743620"/>
          </a:xfrm>
        </p:grpSpPr>
        <p:grpSp>
          <p:nvGrpSpPr>
            <p:cNvPr id="8" name="组合 7"/>
            <p:cNvGrpSpPr/>
            <p:nvPr/>
          </p:nvGrpSpPr>
          <p:grpSpPr>
            <a:xfrm>
              <a:off x="454638" y="234297"/>
              <a:ext cx="745352" cy="743620"/>
              <a:chOff x="2481944" y="6134170"/>
              <a:chExt cx="995514" cy="993199"/>
            </a:xfrm>
          </p:grpSpPr>
          <p:sp>
            <p:nvSpPr>
              <p:cNvPr id="10" name="任意多边形 9"/>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1" name="任意多边形 10"/>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2" name="任意多边形 11"/>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3" name="任意多边形 12"/>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9" name="文本框 8"/>
            <p:cNvSpPr txBox="1"/>
            <p:nvPr/>
          </p:nvSpPr>
          <p:spPr>
            <a:xfrm>
              <a:off x="47375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05</a:t>
              </a:r>
              <a:endParaRPr lang="zh-CN" sz="2800">
                <a:solidFill>
                  <a:srgbClr val="FFFFFF"/>
                </a:solidFill>
                <a:latin typeface="微软雅黑"/>
                <a:ea typeface="微软雅黑"/>
              </a:endParaRPr>
            </a:p>
          </p:txBody>
        </p:sp>
      </p:grpSp>
      <p:sp>
        <p:nvSpPr>
          <p:cNvPr id="14" name="文本框 13"/>
          <p:cNvSpPr txBox="1"/>
          <p:nvPr/>
        </p:nvSpPr>
        <p:spPr>
          <a:xfrm>
            <a:off x="4551825" y="673527"/>
            <a:ext cx="3088350" cy="584775"/>
          </a:xfrm>
          <a:prstGeom prst="rect">
            <a:avLst/>
          </a:prstGeom>
          <a:noFill/>
        </p:spPr>
        <p:txBody>
          <a:bodyPr wrap="square">
            <a:spAutoFit/>
          </a:bodyPr>
          <a:lstStyle/>
          <a:p>
            <a:pPr algn="ctr"/>
            <a:r>
              <a:rPr lang="en-US" sz="3200">
                <a:solidFill>
                  <a:srgbClr val="FFFFFF"/>
                </a:solidFill>
              </a:rPr>
              <a:t>[  </a:t>
            </a:r>
            <a:r>
              <a:rPr lang="zh-CN" sz="3200">
                <a:solidFill>
                  <a:srgbClr val="FFFFFF"/>
                </a:solidFill>
              </a:rPr>
              <a:t>输入内容  </a:t>
            </a:r>
            <a:r>
              <a:rPr lang="en-US" sz="3200">
                <a:solidFill>
                  <a:srgbClr val="FFFFFF"/>
                </a:solidFill>
              </a:rPr>
              <a:t>]</a:t>
            </a:r>
            <a:endParaRPr lang="zh-CN" sz="3200">
              <a:solidFill>
                <a:srgbClr val="FFFFFF"/>
              </a:solidFill>
            </a:endParaRPr>
          </a:p>
        </p:txBody>
      </p:sp>
      <p:cxnSp>
        <p:nvCxnSpPr>
          <p:cNvPr id="15" name="直接连接符 14"/>
          <p:cNvCxnSpPr/>
          <p:nvPr/>
        </p:nvCxnSpPr>
        <p:spPr>
          <a:xfrm>
            <a:off x="5776686" y="1394282"/>
            <a:ext cx="638628" cy="0"/>
          </a:xfrm>
          <a:prstGeom prst="line">
            <a:avLst/>
          </a:prstGeom>
          <a:ln w="15875">
            <a:solidFill>
              <a:schemeClr val="bg1"/>
            </a:solidFill>
            <a:prstDash val="solid"/>
            <a:miter/>
          </a:ln>
        </p:spPr>
      </p:cxnSp>
      <p:sp>
        <p:nvSpPr>
          <p:cNvPr id="16" name="文本框 15"/>
          <p:cNvSpPr txBox="1"/>
          <p:nvPr/>
        </p:nvSpPr>
        <p:spPr>
          <a:xfrm>
            <a:off x="2907166" y="1567882"/>
            <a:ext cx="6377668" cy="523220"/>
          </a:xfrm>
          <a:prstGeom prst="rect">
            <a:avLst/>
          </a:prstGeom>
          <a:noFill/>
        </p:spPr>
        <p:txBody>
          <a:bodyPr wrap="square">
            <a:spAutoFit/>
          </a:bodyPr>
          <a:lstStyle/>
          <a:p>
            <a:pPr algn="ctr"/>
            <a:r>
              <a:rPr lang="zh-CN" sz="1400">
                <a:solidFill>
                  <a:srgbClr val="FFFFFF"/>
                </a:solidFill>
              </a:rPr>
              <a:t>输入内容输入内容输入内容输入内容输入内容输入内容输入内容输入内容输入内容输入内容输入内容输入内容</a:t>
            </a:r>
            <a:endParaRPr lang="zh-CN" sz="1400">
              <a:solidFill>
                <a:srgbClr val="FFFFFF"/>
              </a:solidFill>
            </a:endParaRPr>
          </a:p>
        </p:txBody>
      </p:sp>
      <p:sp>
        <p:nvSpPr>
          <p:cNvPr id="17" name="文本框 16"/>
          <p:cNvSpPr txBox="1"/>
          <p:nvPr/>
        </p:nvSpPr>
        <p:spPr>
          <a:xfrm>
            <a:off x="2907166" y="5895861"/>
            <a:ext cx="6377668" cy="523220"/>
          </a:xfrm>
          <a:prstGeom prst="rect">
            <a:avLst/>
          </a:prstGeom>
          <a:noFill/>
        </p:spPr>
        <p:txBody>
          <a:bodyPr wrap="square">
            <a:spAutoFit/>
          </a:bodyPr>
          <a:lstStyle/>
          <a:p>
            <a:pPr algn="ctr"/>
            <a:r>
              <a:rPr lang="zh-CN" sz="1400">
                <a:solidFill>
                  <a:srgbClr val="FFFFFF"/>
                </a:solidFill>
              </a:rPr>
              <a:t>输入内容输入内容输入内容输入内容输入内容输入内容输入内容输入内容输入内容输入内容输入内容输入内容</a:t>
            </a:r>
            <a:endParaRPr lang="zh-CN" sz="1400">
              <a:solidFill>
                <a:srgbClr val="FFFFFF"/>
              </a:solidFill>
            </a:endParaRPr>
          </a:p>
        </p:txBody>
      </p:sp>
      <p:sp>
        <p:nvSpPr>
          <p:cNvPr id="18" name="文本框 17"/>
          <p:cNvSpPr txBox="1"/>
          <p:nvPr/>
        </p:nvSpPr>
        <p:spPr>
          <a:xfrm>
            <a:off x="2907166" y="5500187"/>
            <a:ext cx="6377668" cy="369332"/>
          </a:xfrm>
          <a:prstGeom prst="rect">
            <a:avLst/>
          </a:prstGeom>
          <a:noFill/>
        </p:spPr>
        <p:txBody>
          <a:bodyPr wrap="square">
            <a:spAutoFit/>
          </a:bodyPr>
          <a:lstStyle/>
          <a:p>
            <a:pPr algn="ctr"/>
            <a:r>
              <a:rPr lang="zh-CN">
                <a:solidFill>
                  <a:srgbClr val="FFFFFF"/>
                </a:solidFill>
              </a:rPr>
              <a:t>输入内容</a:t>
            </a:r>
            <a:endParaRPr lang="zh-CN">
              <a:solidFill>
                <a:srgbClr val="FFFFFF"/>
              </a:solidFill>
            </a:endParaRPr>
          </a:p>
        </p:txBody>
      </p:sp>
      <p:grpSp>
        <p:nvGrpSpPr>
          <p:cNvPr id="20" name="组合 19"/>
          <p:cNvGrpSpPr/>
          <p:nvPr/>
        </p:nvGrpSpPr>
        <p:grpSpPr>
          <a:xfrm>
            <a:off x="2172841" y="3303999"/>
            <a:ext cx="1216669" cy="1213843"/>
            <a:chOff x="2481942" y="6134170"/>
            <a:chExt cx="995513" cy="993201"/>
          </a:xfrm>
          <a:noFill/>
        </p:grpSpPr>
        <p:sp>
          <p:nvSpPr>
            <p:cNvPr id="21" name="任意多边形 20"/>
            <p:cNvSpPr/>
            <p:nvPr/>
          </p:nvSpPr>
          <p:spPr>
            <a:xfrm rot="5400000">
              <a:off x="2481942"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bg1"/>
              </a:solidFill>
              <a:prstDash val="solid"/>
              <a:miter/>
            </a:ln>
          </p:spPr>
          <p:txBody>
            <a:bodyPr anchor="ctr"/>
            <a:lstStyle/>
            <a:p>
              <a:pPr algn="ctr"/>
              <a:endParaRPr lang="zh-CN">
                <a:solidFill>
                  <a:srgbClr val="FFFFFF"/>
                </a:solidFill>
              </a:endParaRPr>
            </a:p>
          </p:txBody>
        </p:sp>
        <p:sp>
          <p:nvSpPr>
            <p:cNvPr id="22" name="任意多边形 21"/>
            <p:cNvSpPr/>
            <p:nvPr/>
          </p:nvSpPr>
          <p:spPr>
            <a:xfrm rot="16200000" flipH="1">
              <a:off x="3208084"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bg1"/>
              </a:solidFill>
              <a:prstDash val="solid"/>
              <a:miter/>
            </a:ln>
          </p:spPr>
          <p:txBody>
            <a:bodyPr anchor="ctr"/>
            <a:lstStyle/>
            <a:p>
              <a:pPr algn="ctr"/>
              <a:endParaRPr lang="zh-CN">
                <a:solidFill>
                  <a:srgbClr val="FFFFFF"/>
                </a:solidFill>
              </a:endParaRPr>
            </a:p>
          </p:txBody>
        </p:sp>
        <p:sp>
          <p:nvSpPr>
            <p:cNvPr id="23" name="任意多边形 22"/>
            <p:cNvSpPr/>
            <p:nvPr/>
          </p:nvSpPr>
          <p:spPr>
            <a:xfrm rot="16200000" flipV="1">
              <a:off x="2481942"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bg1"/>
              </a:solidFill>
              <a:prstDash val="solid"/>
              <a:miter/>
            </a:ln>
          </p:spPr>
          <p:txBody>
            <a:bodyPr anchor="ctr"/>
            <a:lstStyle/>
            <a:p>
              <a:pPr algn="ctr"/>
              <a:endParaRPr lang="zh-CN">
                <a:solidFill>
                  <a:srgbClr val="FFFFFF"/>
                </a:solidFill>
              </a:endParaRPr>
            </a:p>
          </p:txBody>
        </p:sp>
        <p:sp>
          <p:nvSpPr>
            <p:cNvPr id="24" name="任意多边形 23"/>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bg1"/>
              </a:solidFill>
              <a:prstDash val="solid"/>
              <a:miter/>
            </a:ln>
          </p:spPr>
          <p:txBody>
            <a:bodyPr anchor="ctr"/>
            <a:lstStyle/>
            <a:p>
              <a:pPr algn="ctr"/>
              <a:endParaRPr lang="zh-CN">
                <a:solidFill>
                  <a:srgbClr val="FFFFFF"/>
                </a:solidFill>
              </a:endParaRPr>
            </a:p>
          </p:txBody>
        </p:sp>
      </p:grpSp>
      <p:sp>
        <p:nvSpPr>
          <p:cNvPr id="25" name="文本框 24"/>
          <p:cNvSpPr txBox="1"/>
          <p:nvPr/>
        </p:nvSpPr>
        <p:spPr>
          <a:xfrm>
            <a:off x="2204046" y="3415660"/>
            <a:ext cx="1154258" cy="954107"/>
          </a:xfrm>
          <a:prstGeom prst="rect">
            <a:avLst/>
          </a:prstGeom>
          <a:noFill/>
        </p:spPr>
        <p:txBody>
          <a:bodyPr wrap="square">
            <a:spAutoFit/>
          </a:bodyPr>
          <a:lstStyle/>
          <a:p>
            <a:pPr algn="ctr"/>
            <a:r>
              <a:rPr lang="zh-CN" sz="2800">
                <a:solidFill>
                  <a:srgbClr val="FFFFFF"/>
                </a:solidFill>
              </a:rPr>
              <a:t>输入</a:t>
            </a:r>
            <a:endParaRPr lang="en-US" sz="2800">
              <a:solidFill>
                <a:srgbClr val="FFFFFF"/>
              </a:solidFill>
            </a:endParaRPr>
          </a:p>
          <a:p>
            <a:pPr algn="ctr"/>
            <a:r>
              <a:rPr lang="zh-CN" sz="2800">
                <a:solidFill>
                  <a:srgbClr val="FFFFFF"/>
                </a:solidFill>
              </a:rPr>
              <a:t>内容</a:t>
            </a:r>
            <a:endParaRPr lang="zh-CN" sz="2400">
              <a:solidFill>
                <a:srgbClr val="FFFFFF"/>
              </a:solidFill>
            </a:endParaRPr>
          </a:p>
        </p:txBody>
      </p:sp>
      <p:grpSp>
        <p:nvGrpSpPr>
          <p:cNvPr id="26" name="组合 25"/>
          <p:cNvGrpSpPr/>
          <p:nvPr/>
        </p:nvGrpSpPr>
        <p:grpSpPr>
          <a:xfrm>
            <a:off x="5143243" y="2960376"/>
            <a:ext cx="1905515" cy="1901089"/>
            <a:chOff x="2481942" y="6134170"/>
            <a:chExt cx="995513" cy="993201"/>
          </a:xfrm>
          <a:solidFill>
            <a:schemeClr val="bg1"/>
          </a:solidFill>
        </p:grpSpPr>
        <p:sp>
          <p:nvSpPr>
            <p:cNvPr id="27" name="任意多边形 26"/>
            <p:cNvSpPr/>
            <p:nvPr/>
          </p:nvSpPr>
          <p:spPr>
            <a:xfrm rot="5400000">
              <a:off x="2481942"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bg1"/>
              </a:solidFill>
              <a:prstDash val="solid"/>
              <a:miter/>
            </a:ln>
          </p:spPr>
          <p:txBody>
            <a:bodyPr anchor="ctr"/>
            <a:lstStyle/>
            <a:p>
              <a:pPr algn="ctr"/>
              <a:endParaRPr lang="zh-CN">
                <a:solidFill>
                  <a:srgbClr val="FFFFFF"/>
                </a:solidFill>
              </a:endParaRPr>
            </a:p>
          </p:txBody>
        </p:sp>
        <p:sp>
          <p:nvSpPr>
            <p:cNvPr id="28" name="任意多边形 27"/>
            <p:cNvSpPr/>
            <p:nvPr/>
          </p:nvSpPr>
          <p:spPr>
            <a:xfrm rot="16200000" flipH="1">
              <a:off x="3208084"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bg1"/>
              </a:solidFill>
              <a:prstDash val="solid"/>
              <a:miter/>
            </a:ln>
          </p:spPr>
          <p:txBody>
            <a:bodyPr anchor="ctr"/>
            <a:lstStyle/>
            <a:p>
              <a:pPr algn="ctr"/>
              <a:endParaRPr lang="zh-CN">
                <a:solidFill>
                  <a:srgbClr val="FFFFFF"/>
                </a:solidFill>
              </a:endParaRPr>
            </a:p>
          </p:txBody>
        </p:sp>
        <p:sp>
          <p:nvSpPr>
            <p:cNvPr id="29" name="任意多边形 28"/>
            <p:cNvSpPr/>
            <p:nvPr/>
          </p:nvSpPr>
          <p:spPr>
            <a:xfrm rot="16200000" flipV="1">
              <a:off x="2481942"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bg1"/>
              </a:solidFill>
              <a:prstDash val="solid"/>
              <a:miter/>
            </a:ln>
          </p:spPr>
          <p:txBody>
            <a:bodyPr anchor="ctr"/>
            <a:lstStyle/>
            <a:p>
              <a:pPr algn="ctr"/>
              <a:endParaRPr lang="zh-CN">
                <a:solidFill>
                  <a:srgbClr val="FFFFFF"/>
                </a:solidFill>
              </a:endParaRPr>
            </a:p>
          </p:txBody>
        </p:sp>
        <p:sp>
          <p:nvSpPr>
            <p:cNvPr id="30" name="任意多边形 29"/>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bg1"/>
              </a:solidFill>
              <a:prstDash val="solid"/>
              <a:miter/>
            </a:ln>
          </p:spPr>
          <p:txBody>
            <a:bodyPr anchor="ctr"/>
            <a:lstStyle/>
            <a:p>
              <a:pPr algn="ctr"/>
              <a:endParaRPr lang="zh-CN">
                <a:solidFill>
                  <a:srgbClr val="FFFFFF"/>
                </a:solidFill>
              </a:endParaRPr>
            </a:p>
          </p:txBody>
        </p:sp>
      </p:grpSp>
      <p:grpSp>
        <p:nvGrpSpPr>
          <p:cNvPr id="32" name="组合 31"/>
          <p:cNvGrpSpPr/>
          <p:nvPr/>
        </p:nvGrpSpPr>
        <p:grpSpPr>
          <a:xfrm>
            <a:off x="8802490" y="3303999"/>
            <a:ext cx="1216669" cy="1213843"/>
            <a:chOff x="2481942" y="6134170"/>
            <a:chExt cx="995513" cy="993201"/>
          </a:xfrm>
        </p:grpSpPr>
        <p:sp>
          <p:nvSpPr>
            <p:cNvPr id="33" name="任意多边形 32"/>
            <p:cNvSpPr/>
            <p:nvPr/>
          </p:nvSpPr>
          <p:spPr>
            <a:xfrm rot="5400000">
              <a:off x="2481942"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34" name="任意多边形 33"/>
            <p:cNvSpPr/>
            <p:nvPr/>
          </p:nvSpPr>
          <p:spPr>
            <a:xfrm rot="16200000" flipH="1">
              <a:off x="3208084"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35" name="任意多边形 34"/>
            <p:cNvSpPr/>
            <p:nvPr/>
          </p:nvSpPr>
          <p:spPr>
            <a:xfrm rot="16200000" flipV="1">
              <a:off x="2481942"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36" name="任意多边形 35"/>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37" name="文本框 36"/>
          <p:cNvSpPr txBox="1"/>
          <p:nvPr/>
        </p:nvSpPr>
        <p:spPr>
          <a:xfrm>
            <a:off x="8833696" y="3415660"/>
            <a:ext cx="1154258" cy="954107"/>
          </a:xfrm>
          <a:prstGeom prst="rect">
            <a:avLst/>
          </a:prstGeom>
          <a:noFill/>
        </p:spPr>
        <p:txBody>
          <a:bodyPr wrap="square">
            <a:spAutoFit/>
          </a:bodyPr>
          <a:lstStyle/>
          <a:p>
            <a:pPr algn="ctr"/>
            <a:r>
              <a:rPr lang="zh-CN" sz="2800">
                <a:solidFill>
                  <a:srgbClr val="FFFFFF"/>
                </a:solidFill>
              </a:rPr>
              <a:t>输入</a:t>
            </a:r>
            <a:endParaRPr lang="en-US" sz="2800">
              <a:solidFill>
                <a:srgbClr val="FFFFFF"/>
              </a:solidFill>
            </a:endParaRPr>
          </a:p>
          <a:p>
            <a:pPr algn="ctr"/>
            <a:r>
              <a:rPr lang="zh-CN" sz="2800">
                <a:solidFill>
                  <a:srgbClr val="FFFFFF"/>
                </a:solidFill>
              </a:rPr>
              <a:t>内容</a:t>
            </a:r>
            <a:endParaRPr lang="zh-CN" sz="2400">
              <a:solidFill>
                <a:srgbClr val="FFFFFF"/>
              </a:solidFill>
            </a:endParaRPr>
          </a:p>
        </p:txBody>
      </p:sp>
      <p:pic>
        <p:nvPicPr>
          <p:cNvPr id="43" name="图片 42"/>
          <p:cNvPicPr>
            <a:picLocks noChangeAspect="1"/>
          </p:cNvPicPr>
          <p:nvPr/>
        </p:nvPicPr>
        <p:blipFill>
          <a:blip r:embed="rId4"/>
          <a:stretch/>
        </p:blipFill>
        <p:spPr>
          <a:xfrm>
            <a:off x="5346492" y="3167974"/>
            <a:ext cx="1499016" cy="1499016"/>
          </a:xfrm>
          <a:custGeom>
            <a:rect l="l" t="t" r="r" b="b"/>
            <a:pathLst>
              <a:path w="1499016" h="1499016">
                <a:moveTo>
                  <a:pt x="0" y="0"/>
                </a:moveTo>
                <a:lnTo>
                  <a:pt x="1499016" y="0"/>
                </a:lnTo>
                <a:lnTo>
                  <a:pt x="1499016" y="1499016"/>
                </a:lnTo>
                <a:lnTo>
                  <a:pt x="0" y="1499016"/>
                </a:lnTo>
                <a:close/>
              </a:path>
            </a:pathLst>
          </a:cu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2"/>
          <a:stretch/>
        </p:blipFill>
        <p:spPr>
          <a:xfrm>
            <a:off x="4485" y="-297"/>
            <a:ext cx="12183028" cy="6858594"/>
          </a:xfrm>
          <a:custGeom>
            <a:rect l="l" t="t" r="r" b="b"/>
            <a:pathLst>
              <a:path w="12183028" h="6858594">
                <a:moveTo>
                  <a:pt x="6089116" y="297"/>
                </a:moveTo>
                <a:lnTo>
                  <a:pt x="6089116" y="6858297"/>
                </a:lnTo>
                <a:lnTo>
                  <a:pt x="12182500" y="6858297"/>
                </a:lnTo>
                <a:lnTo>
                  <a:pt x="12182500" y="297"/>
                </a:lnTo>
                <a:close/>
                <a:moveTo>
                  <a:pt x="0" y="0"/>
                </a:moveTo>
                <a:lnTo>
                  <a:pt x="12183028" y="0"/>
                </a:lnTo>
                <a:lnTo>
                  <a:pt x="12183028" y="6858594"/>
                </a:lnTo>
                <a:lnTo>
                  <a:pt x="0" y="6858594"/>
                </a:lnTo>
                <a:close/>
              </a:path>
            </a:pathLst>
          </a:custGeom>
        </p:spPr>
      </p:pic>
      <p:grpSp>
        <p:nvGrpSpPr>
          <p:cNvPr id="14" name="组合 13"/>
          <p:cNvGrpSpPr/>
          <p:nvPr/>
        </p:nvGrpSpPr>
        <p:grpSpPr>
          <a:xfrm>
            <a:off x="7047659" y="1119188"/>
            <a:ext cx="890494" cy="1063624"/>
            <a:chOff x="5769910" y="2904565"/>
            <a:chExt cx="890494" cy="1063624"/>
          </a:xfrm>
        </p:grpSpPr>
        <p:grpSp>
          <p:nvGrpSpPr>
            <p:cNvPr id="15" name="组合 14"/>
            <p:cNvGrpSpPr/>
            <p:nvPr/>
          </p:nvGrpSpPr>
          <p:grpSpPr>
            <a:xfrm>
              <a:off x="5769910" y="2904565"/>
              <a:ext cx="624541" cy="1063624"/>
              <a:chOff x="4438650" y="4155141"/>
              <a:chExt cx="624541" cy="1063624"/>
            </a:xfrm>
          </p:grpSpPr>
          <p:cxnSp>
            <p:nvCxnSpPr>
              <p:cNvPr id="17" name="直接连接符 16"/>
              <p:cNvCxnSpPr/>
              <p:nvPr/>
            </p:nvCxnSpPr>
            <p:spPr>
              <a:xfrm>
                <a:off x="4438650" y="4159110"/>
                <a:ext cx="624541" cy="0"/>
              </a:xfrm>
              <a:prstGeom prst="line">
                <a:avLst/>
              </a:prstGeom>
              <a:ln w="12700">
                <a:solidFill>
                  <a:schemeClr val="tx1"/>
                </a:solidFill>
                <a:prstDash val="solid"/>
                <a:miter/>
              </a:ln>
            </p:spPr>
          </p:cxnSp>
          <p:cxnSp>
            <p:nvCxnSpPr>
              <p:cNvPr id="18" name="直接连接符 17"/>
              <p:cNvCxnSpPr/>
              <p:nvPr/>
            </p:nvCxnSpPr>
            <p:spPr>
              <a:xfrm>
                <a:off x="4438650" y="5211622"/>
                <a:ext cx="624541" cy="0"/>
              </a:xfrm>
              <a:prstGeom prst="line">
                <a:avLst/>
              </a:prstGeom>
              <a:ln w="12700">
                <a:solidFill>
                  <a:schemeClr val="tx1"/>
                </a:solidFill>
                <a:prstDash val="solid"/>
                <a:miter/>
              </a:ln>
            </p:spPr>
          </p:cxnSp>
          <p:cxnSp>
            <p:nvCxnSpPr>
              <p:cNvPr id="19" name="直接连接符 18"/>
              <p:cNvCxnSpPr/>
              <p:nvPr/>
            </p:nvCxnSpPr>
            <p:spPr>
              <a:xfrm>
                <a:off x="4439771" y="4155141"/>
                <a:ext cx="0" cy="1060450"/>
              </a:xfrm>
              <a:prstGeom prst="line">
                <a:avLst/>
              </a:prstGeom>
              <a:ln w="12700">
                <a:solidFill>
                  <a:schemeClr val="tx1"/>
                </a:solidFill>
                <a:prstDash val="solid"/>
                <a:miter/>
              </a:ln>
            </p:spPr>
          </p:cxnSp>
          <p:cxnSp>
            <p:nvCxnSpPr>
              <p:cNvPr id="20" name="直接连接符 19"/>
              <p:cNvCxnSpPr/>
              <p:nvPr/>
            </p:nvCxnSpPr>
            <p:spPr>
              <a:xfrm>
                <a:off x="5062398" y="4155141"/>
                <a:ext cx="0" cy="200959"/>
              </a:xfrm>
              <a:prstGeom prst="line">
                <a:avLst/>
              </a:prstGeom>
              <a:ln w="12700">
                <a:solidFill>
                  <a:schemeClr val="tx1"/>
                </a:solidFill>
                <a:prstDash val="solid"/>
                <a:miter/>
              </a:ln>
            </p:spPr>
          </p:cxnSp>
          <p:cxnSp>
            <p:nvCxnSpPr>
              <p:cNvPr id="21" name="直接连接符 20"/>
              <p:cNvCxnSpPr/>
              <p:nvPr/>
            </p:nvCxnSpPr>
            <p:spPr>
              <a:xfrm>
                <a:off x="5060017" y="5017806"/>
                <a:ext cx="0" cy="200959"/>
              </a:xfrm>
              <a:prstGeom prst="line">
                <a:avLst/>
              </a:prstGeom>
              <a:ln w="12700">
                <a:solidFill>
                  <a:schemeClr val="tx1"/>
                </a:solidFill>
                <a:prstDash val="solid"/>
                <a:miter/>
              </a:ln>
            </p:spPr>
          </p:cxnSp>
        </p:grpSp>
        <p:sp>
          <p:nvSpPr>
            <p:cNvPr id="16" name="文本框 15"/>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A</a:t>
              </a:r>
              <a:endParaRPr lang="zh-CN" sz="4800">
                <a:solidFill>
                  <a:srgbClr val="000000"/>
                </a:solidFill>
              </a:endParaRPr>
            </a:p>
          </p:txBody>
        </p:sp>
      </p:grpSp>
      <p:grpSp>
        <p:nvGrpSpPr>
          <p:cNvPr id="46" name="组合 45"/>
          <p:cNvGrpSpPr/>
          <p:nvPr/>
        </p:nvGrpSpPr>
        <p:grpSpPr>
          <a:xfrm>
            <a:off x="7047659" y="2897188"/>
            <a:ext cx="890494" cy="1063624"/>
            <a:chOff x="5769910" y="2904565"/>
            <a:chExt cx="890494" cy="1063624"/>
          </a:xfrm>
        </p:grpSpPr>
        <p:grpSp>
          <p:nvGrpSpPr>
            <p:cNvPr id="47" name="组合 46"/>
            <p:cNvGrpSpPr/>
            <p:nvPr/>
          </p:nvGrpSpPr>
          <p:grpSpPr>
            <a:xfrm>
              <a:off x="5769910" y="2904565"/>
              <a:ext cx="624541" cy="1063624"/>
              <a:chOff x="4438650" y="4155141"/>
              <a:chExt cx="624541" cy="1063624"/>
            </a:xfrm>
          </p:grpSpPr>
          <p:cxnSp>
            <p:nvCxnSpPr>
              <p:cNvPr id="49" name="直接连接符 48"/>
              <p:cNvCxnSpPr/>
              <p:nvPr/>
            </p:nvCxnSpPr>
            <p:spPr>
              <a:xfrm>
                <a:off x="4438650" y="4159110"/>
                <a:ext cx="624541" cy="0"/>
              </a:xfrm>
              <a:prstGeom prst="line">
                <a:avLst/>
              </a:prstGeom>
              <a:ln w="12700">
                <a:solidFill>
                  <a:schemeClr val="tx1"/>
                </a:solidFill>
                <a:prstDash val="solid"/>
                <a:miter/>
              </a:ln>
            </p:spPr>
          </p:cxnSp>
          <p:cxnSp>
            <p:nvCxnSpPr>
              <p:cNvPr id="50" name="直接连接符 49"/>
              <p:cNvCxnSpPr/>
              <p:nvPr/>
            </p:nvCxnSpPr>
            <p:spPr>
              <a:xfrm>
                <a:off x="4438650" y="5211622"/>
                <a:ext cx="624541" cy="0"/>
              </a:xfrm>
              <a:prstGeom prst="line">
                <a:avLst/>
              </a:prstGeom>
              <a:ln w="12700">
                <a:solidFill>
                  <a:schemeClr val="tx1"/>
                </a:solidFill>
                <a:prstDash val="solid"/>
                <a:miter/>
              </a:ln>
            </p:spPr>
          </p:cxnSp>
          <p:cxnSp>
            <p:nvCxnSpPr>
              <p:cNvPr id="51" name="直接连接符 50"/>
              <p:cNvCxnSpPr/>
              <p:nvPr/>
            </p:nvCxnSpPr>
            <p:spPr>
              <a:xfrm>
                <a:off x="4439771" y="4155141"/>
                <a:ext cx="0" cy="1060450"/>
              </a:xfrm>
              <a:prstGeom prst="line">
                <a:avLst/>
              </a:prstGeom>
              <a:ln w="12700">
                <a:solidFill>
                  <a:schemeClr val="tx1"/>
                </a:solidFill>
                <a:prstDash val="solid"/>
                <a:miter/>
              </a:ln>
            </p:spPr>
          </p:cxnSp>
          <p:cxnSp>
            <p:nvCxnSpPr>
              <p:cNvPr id="52" name="直接连接符 51"/>
              <p:cNvCxnSpPr/>
              <p:nvPr/>
            </p:nvCxnSpPr>
            <p:spPr>
              <a:xfrm>
                <a:off x="5062398" y="4155141"/>
                <a:ext cx="0" cy="200959"/>
              </a:xfrm>
              <a:prstGeom prst="line">
                <a:avLst/>
              </a:prstGeom>
              <a:ln w="12700">
                <a:solidFill>
                  <a:schemeClr val="tx1"/>
                </a:solidFill>
                <a:prstDash val="solid"/>
                <a:miter/>
              </a:ln>
            </p:spPr>
          </p:cxnSp>
          <p:cxnSp>
            <p:nvCxnSpPr>
              <p:cNvPr id="53" name="直接连接符 52"/>
              <p:cNvCxnSpPr/>
              <p:nvPr/>
            </p:nvCxnSpPr>
            <p:spPr>
              <a:xfrm>
                <a:off x="5060017" y="5017806"/>
                <a:ext cx="0" cy="200959"/>
              </a:xfrm>
              <a:prstGeom prst="line">
                <a:avLst/>
              </a:prstGeom>
              <a:ln w="12700">
                <a:solidFill>
                  <a:schemeClr val="tx1"/>
                </a:solidFill>
                <a:prstDash val="solid"/>
                <a:miter/>
              </a:ln>
            </p:spPr>
          </p:cxnSp>
        </p:grpSp>
        <p:sp>
          <p:nvSpPr>
            <p:cNvPr id="48" name="文本框 47"/>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B</a:t>
              </a:r>
              <a:endParaRPr lang="zh-CN" sz="4800">
                <a:solidFill>
                  <a:srgbClr val="000000"/>
                </a:solidFill>
              </a:endParaRPr>
            </a:p>
          </p:txBody>
        </p:sp>
      </p:grpSp>
      <p:grpSp>
        <p:nvGrpSpPr>
          <p:cNvPr id="54" name="组合 53"/>
          <p:cNvGrpSpPr/>
          <p:nvPr/>
        </p:nvGrpSpPr>
        <p:grpSpPr>
          <a:xfrm>
            <a:off x="7047659" y="4675188"/>
            <a:ext cx="890494" cy="1063624"/>
            <a:chOff x="5769910" y="2904565"/>
            <a:chExt cx="890494" cy="1063624"/>
          </a:xfrm>
        </p:grpSpPr>
        <p:grpSp>
          <p:nvGrpSpPr>
            <p:cNvPr id="55" name="组合 54"/>
            <p:cNvGrpSpPr/>
            <p:nvPr/>
          </p:nvGrpSpPr>
          <p:grpSpPr>
            <a:xfrm>
              <a:off x="5769910" y="2904565"/>
              <a:ext cx="624541" cy="1063624"/>
              <a:chOff x="4438650" y="4155141"/>
              <a:chExt cx="624541" cy="1063624"/>
            </a:xfrm>
          </p:grpSpPr>
          <p:cxnSp>
            <p:nvCxnSpPr>
              <p:cNvPr id="57" name="直接连接符 56"/>
              <p:cNvCxnSpPr/>
              <p:nvPr/>
            </p:nvCxnSpPr>
            <p:spPr>
              <a:xfrm>
                <a:off x="4438650" y="4159110"/>
                <a:ext cx="624541" cy="0"/>
              </a:xfrm>
              <a:prstGeom prst="line">
                <a:avLst/>
              </a:prstGeom>
              <a:ln w="12700">
                <a:solidFill>
                  <a:schemeClr val="tx1"/>
                </a:solidFill>
                <a:prstDash val="solid"/>
                <a:miter/>
              </a:ln>
            </p:spPr>
          </p:cxnSp>
          <p:cxnSp>
            <p:nvCxnSpPr>
              <p:cNvPr id="58" name="直接连接符 57"/>
              <p:cNvCxnSpPr/>
              <p:nvPr/>
            </p:nvCxnSpPr>
            <p:spPr>
              <a:xfrm>
                <a:off x="4438650" y="5211622"/>
                <a:ext cx="624541" cy="0"/>
              </a:xfrm>
              <a:prstGeom prst="line">
                <a:avLst/>
              </a:prstGeom>
              <a:ln w="12700">
                <a:solidFill>
                  <a:schemeClr val="tx1"/>
                </a:solidFill>
                <a:prstDash val="solid"/>
                <a:miter/>
              </a:ln>
            </p:spPr>
          </p:cxnSp>
          <p:cxnSp>
            <p:nvCxnSpPr>
              <p:cNvPr id="59" name="直接连接符 58"/>
              <p:cNvCxnSpPr/>
              <p:nvPr/>
            </p:nvCxnSpPr>
            <p:spPr>
              <a:xfrm>
                <a:off x="4439771" y="4155141"/>
                <a:ext cx="0" cy="1060450"/>
              </a:xfrm>
              <a:prstGeom prst="line">
                <a:avLst/>
              </a:prstGeom>
              <a:ln w="12700">
                <a:solidFill>
                  <a:schemeClr val="tx1"/>
                </a:solidFill>
                <a:prstDash val="solid"/>
                <a:miter/>
              </a:ln>
            </p:spPr>
          </p:cxnSp>
          <p:cxnSp>
            <p:nvCxnSpPr>
              <p:cNvPr id="60" name="直接连接符 59"/>
              <p:cNvCxnSpPr/>
              <p:nvPr/>
            </p:nvCxnSpPr>
            <p:spPr>
              <a:xfrm>
                <a:off x="5062398" y="4155141"/>
                <a:ext cx="0" cy="200959"/>
              </a:xfrm>
              <a:prstGeom prst="line">
                <a:avLst/>
              </a:prstGeom>
              <a:ln w="12700">
                <a:solidFill>
                  <a:schemeClr val="tx1"/>
                </a:solidFill>
                <a:prstDash val="solid"/>
                <a:miter/>
              </a:ln>
            </p:spPr>
          </p:cxnSp>
          <p:cxnSp>
            <p:nvCxnSpPr>
              <p:cNvPr id="61" name="直接连接符 60"/>
              <p:cNvCxnSpPr/>
              <p:nvPr/>
            </p:nvCxnSpPr>
            <p:spPr>
              <a:xfrm>
                <a:off x="5060017" y="5017806"/>
                <a:ext cx="0" cy="200959"/>
              </a:xfrm>
              <a:prstGeom prst="line">
                <a:avLst/>
              </a:prstGeom>
              <a:ln w="12700">
                <a:solidFill>
                  <a:schemeClr val="tx1"/>
                </a:solidFill>
                <a:prstDash val="solid"/>
                <a:miter/>
              </a:ln>
            </p:spPr>
          </p:cxnSp>
        </p:grpSp>
        <p:sp>
          <p:nvSpPr>
            <p:cNvPr id="56" name="文本框 55"/>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C</a:t>
              </a:r>
              <a:endParaRPr lang="zh-CN" sz="4800">
                <a:solidFill>
                  <a:srgbClr val="000000"/>
                </a:solidFill>
              </a:endParaRPr>
            </a:p>
          </p:txBody>
        </p:sp>
      </p:grpSp>
      <p:grpSp>
        <p:nvGrpSpPr>
          <p:cNvPr id="4" name="组合 3"/>
          <p:cNvGrpSpPr/>
          <p:nvPr/>
        </p:nvGrpSpPr>
        <p:grpSpPr>
          <a:xfrm>
            <a:off x="8043158" y="1072332"/>
            <a:ext cx="3190007" cy="1125134"/>
            <a:chOff x="8043158" y="1004669"/>
            <a:chExt cx="3190007" cy="1125134"/>
          </a:xfrm>
        </p:grpSpPr>
        <p:sp>
          <p:nvSpPr>
            <p:cNvPr id="62" name="文本框 61"/>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3" name="文本框 62"/>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4" name="组合 63"/>
          <p:cNvGrpSpPr/>
          <p:nvPr/>
        </p:nvGrpSpPr>
        <p:grpSpPr>
          <a:xfrm>
            <a:off x="8043158" y="2864846"/>
            <a:ext cx="3190007" cy="1125134"/>
            <a:chOff x="8043158" y="1004669"/>
            <a:chExt cx="3190007" cy="1125134"/>
          </a:xfrm>
        </p:grpSpPr>
        <p:sp>
          <p:nvSpPr>
            <p:cNvPr id="65" name="文本框 64"/>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6" name="文本框 65"/>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7" name="组合 66"/>
          <p:cNvGrpSpPr/>
          <p:nvPr/>
        </p:nvGrpSpPr>
        <p:grpSpPr>
          <a:xfrm>
            <a:off x="8043158" y="4642846"/>
            <a:ext cx="3190007" cy="1125134"/>
            <a:chOff x="8043158" y="1004669"/>
            <a:chExt cx="3190007" cy="1125134"/>
          </a:xfrm>
        </p:grpSpPr>
        <p:sp>
          <p:nvSpPr>
            <p:cNvPr id="68" name="文本框 67"/>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9" name="文本框 68"/>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 name="组合 5"/>
          <p:cNvGrpSpPr/>
          <p:nvPr/>
        </p:nvGrpSpPr>
        <p:grpSpPr>
          <a:xfrm>
            <a:off x="1840023" y="2272235"/>
            <a:ext cx="2313530" cy="2313530"/>
            <a:chOff x="1840023" y="2270648"/>
            <a:chExt cx="2313530" cy="2313530"/>
          </a:xfrm>
        </p:grpSpPr>
        <p:grpSp>
          <p:nvGrpSpPr>
            <p:cNvPr id="70" name="组合 69"/>
            <p:cNvGrpSpPr>
              <a:grpSpLocks noChangeAspect="1"/>
            </p:cNvGrpSpPr>
            <p:nvPr/>
          </p:nvGrpSpPr>
          <p:grpSpPr>
            <a:xfrm>
              <a:off x="1840023" y="2270648"/>
              <a:ext cx="2313530" cy="2313530"/>
              <a:chOff x="4380600" y="1713600"/>
              <a:chExt cx="3430800" cy="3430800"/>
            </a:xfrm>
          </p:grpSpPr>
          <p:sp>
            <p:nvSpPr>
              <p:cNvPr id="71" name="任意多边形 70"/>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72" name="任意多边形 71"/>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sp>
          <p:nvSpPr>
            <p:cNvPr id="5" name="文本框 4"/>
            <p:cNvSpPr txBox="1"/>
            <p:nvPr/>
          </p:nvSpPr>
          <p:spPr>
            <a:xfrm>
              <a:off x="2320640" y="2765693"/>
              <a:ext cx="1352296" cy="1323439"/>
            </a:xfrm>
            <a:prstGeom prst="rect">
              <a:avLst/>
            </a:prstGeom>
            <a:noFill/>
          </p:spPr>
          <p:txBody>
            <a:bodyPr wrap="square">
              <a:spAutoFit/>
            </a:bodyPr>
            <a:lstStyle/>
            <a:p>
              <a:pPr algn="ctr"/>
              <a:r>
                <a:rPr lang="en-US" sz="8000">
                  <a:solidFill>
                    <a:srgbClr val="FFFFFF"/>
                  </a:solidFill>
                </a:rPr>
                <a:t>03</a:t>
              </a:r>
              <a:endParaRPr lang="zh-CN" sz="8000">
                <a:solidFill>
                  <a:srgbClr val="FFFFFF"/>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p:blipFill>
        <p:spPr>
          <a:xfrm>
            <a:off x="-529" y="1206998"/>
            <a:ext cx="7893953" cy="4444003"/>
          </a:xfrm>
          <a:prstGeom prst="rect">
            <a:avLst/>
          </a:prstGeom>
        </p:spPr>
      </p:pic>
      <p:cxnSp>
        <p:nvCxnSpPr>
          <p:cNvPr id="3" name="直接连接符 2"/>
          <p:cNvCxnSpPr/>
          <p:nvPr/>
        </p:nvCxnSpPr>
        <p:spPr>
          <a:xfrm>
            <a:off x="8445125" y="2534139"/>
            <a:ext cx="3096407" cy="0"/>
          </a:xfrm>
          <a:prstGeom prst="line">
            <a:avLst/>
          </a:prstGeom>
          <a:ln w="12700">
            <a:solidFill>
              <a:schemeClr val="tx1"/>
            </a:solidFill>
            <a:prstDash val="solid"/>
            <a:miter/>
          </a:ln>
        </p:spPr>
      </p:cxnSp>
      <p:cxnSp>
        <p:nvCxnSpPr>
          <p:cNvPr id="4" name="直接连接符 3"/>
          <p:cNvCxnSpPr/>
          <p:nvPr/>
        </p:nvCxnSpPr>
        <p:spPr>
          <a:xfrm>
            <a:off x="8445125" y="2957721"/>
            <a:ext cx="3096407" cy="0"/>
          </a:xfrm>
          <a:prstGeom prst="line">
            <a:avLst/>
          </a:prstGeom>
          <a:ln w="12700">
            <a:solidFill>
              <a:schemeClr val="tx1"/>
            </a:solidFill>
            <a:prstDash val="solid"/>
            <a:miter/>
          </a:ln>
        </p:spPr>
      </p:cxnSp>
      <p:cxnSp>
        <p:nvCxnSpPr>
          <p:cNvPr id="5" name="直接连接符 4"/>
          <p:cNvCxnSpPr/>
          <p:nvPr/>
        </p:nvCxnSpPr>
        <p:spPr>
          <a:xfrm>
            <a:off x="8445125" y="3381303"/>
            <a:ext cx="3096407" cy="0"/>
          </a:xfrm>
          <a:prstGeom prst="line">
            <a:avLst/>
          </a:prstGeom>
          <a:ln w="12700">
            <a:solidFill>
              <a:schemeClr val="tx1"/>
            </a:solidFill>
            <a:prstDash val="solid"/>
            <a:miter/>
          </a:ln>
        </p:spPr>
      </p:cxnSp>
      <p:grpSp>
        <p:nvGrpSpPr>
          <p:cNvPr id="6" name="组合 5"/>
          <p:cNvGrpSpPr/>
          <p:nvPr/>
        </p:nvGrpSpPr>
        <p:grpSpPr>
          <a:xfrm>
            <a:off x="454638" y="234297"/>
            <a:ext cx="745352" cy="743620"/>
            <a:chOff x="454638" y="234297"/>
            <a:chExt cx="745352" cy="743620"/>
          </a:xfrm>
        </p:grpSpPr>
        <p:grpSp>
          <p:nvGrpSpPr>
            <p:cNvPr id="7" name="组合 6"/>
            <p:cNvGrpSpPr/>
            <p:nvPr/>
          </p:nvGrpSpPr>
          <p:grpSpPr>
            <a:xfrm>
              <a:off x="454638" y="234297"/>
              <a:ext cx="745352" cy="743620"/>
              <a:chOff x="2481944" y="6134170"/>
              <a:chExt cx="995514" cy="993199"/>
            </a:xfrm>
          </p:grpSpPr>
          <p:sp>
            <p:nvSpPr>
              <p:cNvPr id="9" name="任意多边形 8"/>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0" name="任意多边形 9"/>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1" name="任意多边形 10"/>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2" name="任意多边形 11"/>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8" name="文本框 7"/>
            <p:cNvSpPr txBox="1"/>
            <p:nvPr/>
          </p:nvSpPr>
          <p:spPr>
            <a:xfrm>
              <a:off x="47375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01</a:t>
              </a:r>
              <a:endParaRPr lang="zh-CN" sz="2800">
                <a:solidFill>
                  <a:srgbClr val="FFFFFF"/>
                </a:solidFill>
                <a:latin typeface="微软雅黑"/>
                <a:ea typeface="微软雅黑"/>
              </a:endParaRPr>
            </a:p>
          </p:txBody>
        </p:sp>
      </p:grpSp>
      <p:sp>
        <p:nvSpPr>
          <p:cNvPr id="14" name="文本框 13"/>
          <p:cNvSpPr txBox="1"/>
          <p:nvPr/>
        </p:nvSpPr>
        <p:spPr>
          <a:xfrm>
            <a:off x="8366039" y="900957"/>
            <a:ext cx="1756229" cy="461665"/>
          </a:xfrm>
          <a:prstGeom prst="rect">
            <a:avLst/>
          </a:prstGeom>
          <a:noFill/>
        </p:spPr>
        <p:txBody>
          <a:bodyPr wrap="square">
            <a:spAutoFit/>
          </a:bodyPr>
          <a:lstStyle/>
          <a:p>
            <a:pPr algn="ctr"/>
            <a:r>
              <a:rPr lang="zh-CN" sz="2400">
                <a:solidFill>
                  <a:srgbClr val="000000"/>
                </a:solidFill>
              </a:rPr>
              <a:t>图片标题</a:t>
            </a:r>
            <a:endParaRPr lang="zh-CN" sz="2000">
              <a:solidFill>
                <a:srgbClr val="000000"/>
              </a:solidFill>
            </a:endParaRPr>
          </a:p>
        </p:txBody>
      </p:sp>
      <p:sp>
        <p:nvSpPr>
          <p:cNvPr id="15" name="文本框 14"/>
          <p:cNvSpPr txBox="1"/>
          <p:nvPr/>
        </p:nvSpPr>
        <p:spPr>
          <a:xfrm>
            <a:off x="8351525" y="1490867"/>
            <a:ext cx="3190007" cy="523220"/>
          </a:xfrm>
          <a:prstGeom prst="rect">
            <a:avLst/>
          </a:prstGeom>
          <a:noFill/>
        </p:spPr>
        <p:txBody>
          <a:bodyPr wrap="square">
            <a:spAutoFit/>
          </a:bodyPr>
          <a:lstStyle/>
          <a:p>
            <a:r>
              <a:rPr lang="zh-CN" sz="1400">
                <a:solidFill>
                  <a:srgbClr val="301C58"/>
                </a:solidFill>
              </a:rPr>
              <a:t>输入内容输入内容输入内容输入内容输入内容输入内容输入内容</a:t>
            </a:r>
            <a:endParaRPr lang="zh-CN" sz="1400">
              <a:solidFill>
                <a:srgbClr val="301C58"/>
              </a:solidFill>
            </a:endParaRPr>
          </a:p>
        </p:txBody>
      </p:sp>
      <p:sp>
        <p:nvSpPr>
          <p:cNvPr id="16" name="矩形 15"/>
          <p:cNvSpPr/>
          <p:nvPr/>
        </p:nvSpPr>
        <p:spPr>
          <a:xfrm>
            <a:off x="8427353" y="898833"/>
            <a:ext cx="1633601" cy="484094"/>
          </a:xfrm>
          <a:prstGeom prst="rect">
            <a:avLst/>
          </a:prstGeom>
          <a:noFill/>
          <a:ln w="22225">
            <a:solidFill>
              <a:srgbClr val="301C58"/>
            </a:solidFill>
            <a:prstDash val="solid"/>
            <a:miter/>
          </a:ln>
        </p:spPr>
        <p:txBody>
          <a:bodyPr anchor="ctr"/>
          <a:lstStyle/>
          <a:p>
            <a:pPr algn="ctr"/>
            <a:endParaRPr lang="zh-CN">
              <a:solidFill>
                <a:srgbClr val="FFFFFF"/>
              </a:solidFill>
            </a:endParaRPr>
          </a:p>
        </p:txBody>
      </p:sp>
      <p:sp>
        <p:nvSpPr>
          <p:cNvPr id="17" name="文本框 16"/>
          <p:cNvSpPr txBox="1"/>
          <p:nvPr/>
        </p:nvSpPr>
        <p:spPr>
          <a:xfrm>
            <a:off x="8351525" y="2229517"/>
            <a:ext cx="3190007" cy="292388"/>
          </a:xfrm>
          <a:prstGeom prst="rect">
            <a:avLst/>
          </a:prstGeom>
          <a:noFill/>
        </p:spPr>
        <p:txBody>
          <a:bodyPr wrap="square">
            <a:spAutoFit/>
          </a:bodyPr>
          <a:lstStyle/>
          <a:p>
            <a:r>
              <a:rPr lang="zh-CN" sz="1300">
                <a:solidFill>
                  <a:srgbClr val="000000"/>
                </a:solidFill>
              </a:rPr>
              <a:t>输入内容输入内容输入内容</a:t>
            </a:r>
            <a:endParaRPr lang="zh-CN" sz="1300">
              <a:solidFill>
                <a:srgbClr val="000000"/>
              </a:solidFill>
            </a:endParaRPr>
          </a:p>
        </p:txBody>
      </p:sp>
      <p:sp>
        <p:nvSpPr>
          <p:cNvPr id="18" name="文本框 17"/>
          <p:cNvSpPr txBox="1"/>
          <p:nvPr/>
        </p:nvSpPr>
        <p:spPr>
          <a:xfrm>
            <a:off x="8351525" y="2653098"/>
            <a:ext cx="3190007" cy="292388"/>
          </a:xfrm>
          <a:prstGeom prst="rect">
            <a:avLst/>
          </a:prstGeom>
          <a:noFill/>
        </p:spPr>
        <p:txBody>
          <a:bodyPr wrap="square">
            <a:spAutoFit/>
          </a:bodyPr>
          <a:lstStyle/>
          <a:p>
            <a:r>
              <a:rPr lang="zh-CN" sz="1300">
                <a:solidFill>
                  <a:srgbClr val="000000"/>
                </a:solidFill>
              </a:rPr>
              <a:t>输入内容输入内容输入内容</a:t>
            </a:r>
            <a:endParaRPr lang="zh-CN" sz="1300">
              <a:solidFill>
                <a:srgbClr val="000000"/>
              </a:solidFill>
            </a:endParaRPr>
          </a:p>
        </p:txBody>
      </p:sp>
      <p:sp>
        <p:nvSpPr>
          <p:cNvPr id="19" name="文本框 18"/>
          <p:cNvSpPr txBox="1"/>
          <p:nvPr/>
        </p:nvSpPr>
        <p:spPr>
          <a:xfrm>
            <a:off x="8351525" y="3069076"/>
            <a:ext cx="3190007" cy="292388"/>
          </a:xfrm>
          <a:prstGeom prst="rect">
            <a:avLst/>
          </a:prstGeom>
          <a:noFill/>
        </p:spPr>
        <p:txBody>
          <a:bodyPr wrap="square">
            <a:spAutoFit/>
          </a:bodyPr>
          <a:lstStyle/>
          <a:p>
            <a:r>
              <a:rPr lang="zh-CN" sz="1300">
                <a:solidFill>
                  <a:srgbClr val="000000"/>
                </a:solidFill>
              </a:rPr>
              <a:t>输入内容输入内容输入内容</a:t>
            </a:r>
            <a:endParaRPr lang="zh-CN" sz="1300">
              <a:solidFill>
                <a:srgbClr val="000000"/>
              </a:solidFill>
            </a:endParaRPr>
          </a:p>
        </p:txBody>
      </p:sp>
      <p:sp>
        <p:nvSpPr>
          <p:cNvPr id="23" name="文本框 22"/>
          <p:cNvSpPr txBox="1"/>
          <p:nvPr/>
        </p:nvSpPr>
        <p:spPr>
          <a:xfrm>
            <a:off x="8351525" y="3987325"/>
            <a:ext cx="3190007" cy="584775"/>
          </a:xfrm>
          <a:prstGeom prst="rect">
            <a:avLst/>
          </a:prstGeom>
          <a:noFill/>
        </p:spPr>
        <p:txBody>
          <a:bodyPr wrap="square">
            <a:spAutoFit/>
          </a:bodyPr>
          <a:lstStyle/>
          <a:p>
            <a:r>
              <a:rPr lang="zh-CN" sz="1600">
                <a:solidFill>
                  <a:srgbClr val="301C58"/>
                </a:solidFill>
              </a:rPr>
              <a:t>输入内容输入内容输入内容输入内容输入内容输入内容</a:t>
            </a:r>
            <a:endParaRPr lang="zh-CN" sz="1600">
              <a:solidFill>
                <a:srgbClr val="301C58"/>
              </a:solidFill>
            </a:endParaRPr>
          </a:p>
        </p:txBody>
      </p:sp>
      <p:grpSp>
        <p:nvGrpSpPr>
          <p:cNvPr id="44" name="组合 43"/>
          <p:cNvGrpSpPr/>
          <p:nvPr/>
        </p:nvGrpSpPr>
        <p:grpSpPr>
          <a:xfrm>
            <a:off x="9620653" y="5615633"/>
            <a:ext cx="745352" cy="743621"/>
            <a:chOff x="8597154" y="5748983"/>
            <a:chExt cx="745352" cy="743621"/>
          </a:xfrm>
        </p:grpSpPr>
        <p:grpSp>
          <p:nvGrpSpPr>
            <p:cNvPr id="30" name="组合 29"/>
            <p:cNvGrpSpPr/>
            <p:nvPr/>
          </p:nvGrpSpPr>
          <p:grpSpPr>
            <a:xfrm>
              <a:off x="8597154" y="5748983"/>
              <a:ext cx="745352" cy="743621"/>
              <a:chOff x="2481942" y="6134170"/>
              <a:chExt cx="995513" cy="993201"/>
            </a:xfrm>
          </p:grpSpPr>
          <p:sp>
            <p:nvSpPr>
              <p:cNvPr id="31" name="任意多边形 30"/>
              <p:cNvSpPr/>
              <p:nvPr/>
            </p:nvSpPr>
            <p:spPr>
              <a:xfrm rot="5400000">
                <a:off x="2481942"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32" name="任意多边形 31"/>
              <p:cNvSpPr/>
              <p:nvPr/>
            </p:nvSpPr>
            <p:spPr>
              <a:xfrm rot="16200000" flipH="1">
                <a:off x="3208084"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33" name="任意多边形 32"/>
              <p:cNvSpPr/>
              <p:nvPr/>
            </p:nvSpPr>
            <p:spPr>
              <a:xfrm rot="16200000" flipV="1">
                <a:off x="2481942"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34" name="任意多边形 33"/>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35" name="文本框 34"/>
            <p:cNvSpPr txBox="1"/>
            <p:nvPr/>
          </p:nvSpPr>
          <p:spPr>
            <a:xfrm>
              <a:off x="8613441" y="5828406"/>
              <a:ext cx="707118" cy="584775"/>
            </a:xfrm>
            <a:prstGeom prst="rect">
              <a:avLst/>
            </a:prstGeom>
            <a:noFill/>
          </p:spPr>
          <p:txBody>
            <a:bodyPr wrap="square">
              <a:spAutoFit/>
            </a:bodyPr>
            <a:lstStyle/>
            <a:p>
              <a:pPr algn="ctr"/>
              <a:r>
                <a:rPr lang="zh-CN" sz="1600">
                  <a:solidFill>
                    <a:srgbClr val="000000"/>
                  </a:solidFill>
                </a:rPr>
                <a:t>输入</a:t>
              </a:r>
              <a:endParaRPr lang="en-US" sz="1600">
                <a:solidFill>
                  <a:srgbClr val="000000"/>
                </a:solidFill>
              </a:endParaRPr>
            </a:p>
            <a:p>
              <a:pPr algn="ctr"/>
              <a:r>
                <a:rPr lang="zh-CN" sz="1600">
                  <a:solidFill>
                    <a:srgbClr val="000000"/>
                  </a:solidFill>
                </a:rPr>
                <a:t>内容</a:t>
              </a:r>
              <a:endParaRPr lang="zh-CN" sz="1400">
                <a:solidFill>
                  <a:srgbClr val="000000"/>
                </a:solidFill>
              </a:endParaRPr>
            </a:p>
          </p:txBody>
        </p:sp>
      </p:grpSp>
      <p:grpSp>
        <p:nvGrpSpPr>
          <p:cNvPr id="43" name="组合 42"/>
          <p:cNvGrpSpPr/>
          <p:nvPr/>
        </p:nvGrpSpPr>
        <p:grpSpPr>
          <a:xfrm>
            <a:off x="10796180" y="5615633"/>
            <a:ext cx="745352" cy="743621"/>
            <a:chOff x="10627872" y="5748983"/>
            <a:chExt cx="745352" cy="743621"/>
          </a:xfrm>
        </p:grpSpPr>
        <p:grpSp>
          <p:nvGrpSpPr>
            <p:cNvPr id="36" name="组合 35"/>
            <p:cNvGrpSpPr/>
            <p:nvPr/>
          </p:nvGrpSpPr>
          <p:grpSpPr>
            <a:xfrm>
              <a:off x="10627872" y="5748983"/>
              <a:ext cx="745352" cy="743621"/>
              <a:chOff x="2481942" y="6134170"/>
              <a:chExt cx="995513" cy="993201"/>
            </a:xfrm>
          </p:grpSpPr>
          <p:sp>
            <p:nvSpPr>
              <p:cNvPr id="37" name="任意多边形 36"/>
              <p:cNvSpPr/>
              <p:nvPr/>
            </p:nvSpPr>
            <p:spPr>
              <a:xfrm rot="5400000">
                <a:off x="2481942"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38" name="任意多边形 37"/>
              <p:cNvSpPr/>
              <p:nvPr/>
            </p:nvSpPr>
            <p:spPr>
              <a:xfrm rot="16200000" flipH="1">
                <a:off x="3208084"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39" name="任意多边形 38"/>
              <p:cNvSpPr/>
              <p:nvPr/>
            </p:nvSpPr>
            <p:spPr>
              <a:xfrm rot="16200000" flipV="1">
                <a:off x="2481942"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40" name="任意多边形 39"/>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41" name="文本框 40"/>
            <p:cNvSpPr txBox="1"/>
            <p:nvPr/>
          </p:nvSpPr>
          <p:spPr>
            <a:xfrm>
              <a:off x="10646989" y="5828406"/>
              <a:ext cx="707118" cy="584775"/>
            </a:xfrm>
            <a:prstGeom prst="rect">
              <a:avLst/>
            </a:prstGeom>
            <a:noFill/>
          </p:spPr>
          <p:txBody>
            <a:bodyPr wrap="square">
              <a:spAutoFit/>
            </a:bodyPr>
            <a:lstStyle/>
            <a:p>
              <a:pPr algn="ctr"/>
              <a:r>
                <a:rPr lang="zh-CN" sz="1600">
                  <a:solidFill>
                    <a:srgbClr val="000000"/>
                  </a:solidFill>
                </a:rPr>
                <a:t>输入</a:t>
              </a:r>
              <a:endParaRPr lang="en-US" sz="1600">
                <a:solidFill>
                  <a:srgbClr val="000000"/>
                </a:solidFill>
              </a:endParaRPr>
            </a:p>
            <a:p>
              <a:pPr algn="ctr"/>
              <a:r>
                <a:rPr lang="zh-CN" sz="1600">
                  <a:solidFill>
                    <a:srgbClr val="000000"/>
                  </a:solidFill>
                </a:rPr>
                <a:t>内容</a:t>
              </a:r>
              <a:endParaRPr lang="zh-CN" sz="1400">
                <a:solidFill>
                  <a:srgbClr val="000000"/>
                </a:solidFill>
              </a:endParaRPr>
            </a:p>
          </p:txBody>
        </p:sp>
      </p:grpSp>
      <p:grpSp>
        <p:nvGrpSpPr>
          <p:cNvPr id="45" name="组合 44"/>
          <p:cNvGrpSpPr/>
          <p:nvPr/>
        </p:nvGrpSpPr>
        <p:grpSpPr>
          <a:xfrm>
            <a:off x="8445125" y="5615633"/>
            <a:ext cx="745352" cy="743621"/>
            <a:chOff x="8597154" y="5748983"/>
            <a:chExt cx="745352" cy="743621"/>
          </a:xfrm>
        </p:grpSpPr>
        <p:grpSp>
          <p:nvGrpSpPr>
            <p:cNvPr id="46" name="组合 45"/>
            <p:cNvGrpSpPr/>
            <p:nvPr/>
          </p:nvGrpSpPr>
          <p:grpSpPr>
            <a:xfrm>
              <a:off x="8597154" y="5748983"/>
              <a:ext cx="745352" cy="743621"/>
              <a:chOff x="2481942" y="6134170"/>
              <a:chExt cx="995513" cy="993201"/>
            </a:xfrm>
          </p:grpSpPr>
          <p:sp>
            <p:nvSpPr>
              <p:cNvPr id="48" name="任意多边形 47"/>
              <p:cNvSpPr/>
              <p:nvPr/>
            </p:nvSpPr>
            <p:spPr>
              <a:xfrm rot="5400000">
                <a:off x="2481942"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49" name="任意多边形 48"/>
              <p:cNvSpPr/>
              <p:nvPr/>
            </p:nvSpPr>
            <p:spPr>
              <a:xfrm rot="16200000" flipH="1">
                <a:off x="3208084"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50" name="任意多边形 49"/>
              <p:cNvSpPr/>
              <p:nvPr/>
            </p:nvSpPr>
            <p:spPr>
              <a:xfrm rot="16200000" flipV="1">
                <a:off x="2481942"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51" name="任意多边形 50"/>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47" name="文本框 46"/>
            <p:cNvSpPr txBox="1"/>
            <p:nvPr/>
          </p:nvSpPr>
          <p:spPr>
            <a:xfrm>
              <a:off x="8613441" y="5828406"/>
              <a:ext cx="707118" cy="584775"/>
            </a:xfrm>
            <a:prstGeom prst="rect">
              <a:avLst/>
            </a:prstGeom>
            <a:noFill/>
          </p:spPr>
          <p:txBody>
            <a:bodyPr wrap="square">
              <a:spAutoFit/>
            </a:bodyPr>
            <a:lstStyle/>
            <a:p>
              <a:pPr algn="ctr"/>
              <a:r>
                <a:rPr lang="zh-CN" sz="1600">
                  <a:solidFill>
                    <a:srgbClr val="000000"/>
                  </a:solidFill>
                </a:rPr>
                <a:t>输入</a:t>
              </a:r>
              <a:endParaRPr lang="en-US" sz="1600">
                <a:solidFill>
                  <a:srgbClr val="000000"/>
                </a:solidFill>
              </a:endParaRPr>
            </a:p>
            <a:p>
              <a:pPr algn="ctr"/>
              <a:r>
                <a:rPr lang="zh-CN" sz="1600">
                  <a:solidFill>
                    <a:srgbClr val="000000"/>
                  </a:solidFill>
                </a:rPr>
                <a:t>内容</a:t>
              </a:r>
              <a:endParaRPr lang="zh-CN" sz="1400">
                <a:solidFill>
                  <a:srgbClr val="000000"/>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2"/>
          <a:stretch/>
        </p:blipFill>
        <p:spPr>
          <a:xfrm>
            <a:off x="6562725" y="1999999"/>
            <a:ext cx="4495800" cy="2530968"/>
          </a:xfrm>
          <a:custGeom>
            <a:rect l="l" t="t" r="r" b="b"/>
            <a:pathLst>
              <a:path w="4495800" h="2530968">
                <a:moveTo>
                  <a:pt x="0" y="0"/>
                </a:moveTo>
                <a:lnTo>
                  <a:pt x="4495800" y="0"/>
                </a:lnTo>
                <a:lnTo>
                  <a:pt x="4495800" y="2530968"/>
                </a:lnTo>
                <a:lnTo>
                  <a:pt x="0" y="2530968"/>
                </a:lnTo>
                <a:close/>
              </a:path>
            </a:pathLst>
          </a:custGeom>
          <a:ln w="19050">
            <a:solidFill>
              <a:schemeClr val="bg1">
                <a:lumMod val="50000"/>
              </a:schemeClr>
            </a:solidFill>
          </a:ln>
        </p:spPr>
      </p:pic>
      <p:pic>
        <p:nvPicPr>
          <p:cNvPr id="9" name="图片 8"/>
          <p:cNvPicPr>
            <a:picLocks noChangeAspect="1"/>
          </p:cNvPicPr>
          <p:nvPr/>
        </p:nvPicPr>
        <p:blipFill>
          <a:blip r:embed="rId3"/>
          <a:stretch/>
        </p:blipFill>
        <p:spPr>
          <a:xfrm>
            <a:off x="-529" y="-297"/>
            <a:ext cx="12193057" cy="1190468"/>
          </a:xfrm>
          <a:custGeom>
            <a:rect l="l" t="t" r="r" b="b"/>
            <a:pathLst>
              <a:path w="12193057" h="1190468">
                <a:moveTo>
                  <a:pt x="0" y="0"/>
                </a:moveTo>
                <a:lnTo>
                  <a:pt x="12193057" y="0"/>
                </a:lnTo>
                <a:lnTo>
                  <a:pt x="12193057" y="1190468"/>
                </a:lnTo>
                <a:lnTo>
                  <a:pt x="0" y="1190468"/>
                </a:lnTo>
                <a:close/>
              </a:path>
            </a:pathLst>
          </a:custGeom>
          <a:ln>
            <a:noFill/>
          </a:ln>
        </p:spPr>
      </p:pic>
      <p:grpSp>
        <p:nvGrpSpPr>
          <p:cNvPr id="10" name="组合 9"/>
          <p:cNvGrpSpPr/>
          <p:nvPr/>
        </p:nvGrpSpPr>
        <p:grpSpPr>
          <a:xfrm>
            <a:off x="454638" y="234297"/>
            <a:ext cx="745352" cy="743620"/>
            <a:chOff x="454638" y="234297"/>
            <a:chExt cx="745352" cy="743620"/>
          </a:xfrm>
        </p:grpSpPr>
        <p:grpSp>
          <p:nvGrpSpPr>
            <p:cNvPr id="11" name="组合 10"/>
            <p:cNvGrpSpPr/>
            <p:nvPr/>
          </p:nvGrpSpPr>
          <p:grpSpPr>
            <a:xfrm>
              <a:off x="454638" y="234297"/>
              <a:ext cx="745352" cy="743620"/>
              <a:chOff x="2481944" y="6134170"/>
              <a:chExt cx="995514" cy="993199"/>
            </a:xfrm>
          </p:grpSpPr>
          <p:sp>
            <p:nvSpPr>
              <p:cNvPr id="13" name="任意多边形 12"/>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4" name="任意多边形 13"/>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5" name="任意多边形 14"/>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6" name="任意多边形 15"/>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12" name="文本框 11"/>
            <p:cNvSpPr txBox="1"/>
            <p:nvPr/>
          </p:nvSpPr>
          <p:spPr>
            <a:xfrm>
              <a:off x="47375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02</a:t>
              </a:r>
              <a:endParaRPr lang="zh-CN" sz="2800">
                <a:solidFill>
                  <a:srgbClr val="FFFFFF"/>
                </a:solidFill>
                <a:latin typeface="微软雅黑"/>
                <a:ea typeface="微软雅黑"/>
              </a:endParaRPr>
            </a:p>
          </p:txBody>
        </p:sp>
      </p:grpSp>
      <p:grpSp>
        <p:nvGrpSpPr>
          <p:cNvPr id="49" name="组合 48"/>
          <p:cNvGrpSpPr/>
          <p:nvPr/>
        </p:nvGrpSpPr>
        <p:grpSpPr>
          <a:xfrm>
            <a:off x="1133475" y="1932920"/>
            <a:ext cx="4686300" cy="4302711"/>
            <a:chOff x="1133475" y="1932920"/>
            <a:chExt cx="4686300" cy="4302711"/>
          </a:xfrm>
        </p:grpSpPr>
        <p:grpSp>
          <p:nvGrpSpPr>
            <p:cNvPr id="25" name="组合 24"/>
            <p:cNvGrpSpPr/>
            <p:nvPr/>
          </p:nvGrpSpPr>
          <p:grpSpPr>
            <a:xfrm>
              <a:off x="1133475" y="1932920"/>
              <a:ext cx="4686300" cy="1140411"/>
              <a:chOff x="2076450" y="2066270"/>
              <a:chExt cx="4686300" cy="1140411"/>
            </a:xfrm>
          </p:grpSpPr>
          <p:sp>
            <p:nvSpPr>
              <p:cNvPr id="17" name="矩形 16"/>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20" name="直接连接符 19"/>
              <p:cNvCxnSpPr/>
              <p:nvPr/>
            </p:nvCxnSpPr>
            <p:spPr>
              <a:xfrm>
                <a:off x="2171700" y="2619375"/>
                <a:ext cx="533400" cy="0"/>
              </a:xfrm>
              <a:prstGeom prst="line">
                <a:avLst/>
              </a:prstGeom>
              <a:ln w="6350">
                <a:solidFill>
                  <a:schemeClr val="bg1"/>
                </a:solidFill>
                <a:prstDash val="solid"/>
                <a:miter/>
              </a:ln>
            </p:spPr>
          </p:cxnSp>
          <p:sp>
            <p:nvSpPr>
              <p:cNvPr id="21" name="文本框 20"/>
              <p:cNvSpPr txBox="1"/>
              <p:nvPr/>
            </p:nvSpPr>
            <p:spPr>
              <a:xfrm>
                <a:off x="2081167" y="2142470"/>
                <a:ext cx="463913" cy="461665"/>
              </a:xfrm>
              <a:prstGeom prst="rect">
                <a:avLst/>
              </a:prstGeom>
              <a:noFill/>
            </p:spPr>
            <p:txBody>
              <a:bodyPr wrap="square">
                <a:spAutoFit/>
              </a:bodyPr>
              <a:lstStyle/>
              <a:p>
                <a:r>
                  <a:rPr lang="zh-CN" sz="2400">
                    <a:solidFill>
                      <a:srgbClr val="FFFFFF"/>
                    </a:solidFill>
                  </a:rPr>
                  <a:t>壹</a:t>
                </a:r>
                <a:endParaRPr lang="zh-CN" sz="2400">
                  <a:solidFill>
                    <a:srgbClr val="FFFFFF"/>
                  </a:solidFill>
                </a:endParaRPr>
              </a:p>
            </p:txBody>
          </p:sp>
          <p:sp>
            <p:nvSpPr>
              <p:cNvPr id="22" name="文本框 21"/>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23" name="文本框 22"/>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24" name="文本框 23"/>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nvGrpSpPr>
            <p:cNvPr id="26" name="组合 25"/>
            <p:cNvGrpSpPr/>
            <p:nvPr/>
          </p:nvGrpSpPr>
          <p:grpSpPr>
            <a:xfrm>
              <a:off x="1133475" y="3514070"/>
              <a:ext cx="4686300" cy="1140411"/>
              <a:chOff x="2076450" y="2066270"/>
              <a:chExt cx="4686300" cy="1140411"/>
            </a:xfrm>
          </p:grpSpPr>
          <p:sp>
            <p:nvSpPr>
              <p:cNvPr id="27" name="矩形 26"/>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28" name="直接连接符 27"/>
              <p:cNvCxnSpPr/>
              <p:nvPr/>
            </p:nvCxnSpPr>
            <p:spPr>
              <a:xfrm>
                <a:off x="2171700" y="2619375"/>
                <a:ext cx="533400" cy="0"/>
              </a:xfrm>
              <a:prstGeom prst="line">
                <a:avLst/>
              </a:prstGeom>
              <a:ln w="6350">
                <a:solidFill>
                  <a:schemeClr val="bg1"/>
                </a:solidFill>
                <a:prstDash val="solid"/>
                <a:miter/>
              </a:ln>
            </p:spPr>
          </p:cxnSp>
          <p:sp>
            <p:nvSpPr>
              <p:cNvPr id="29" name="文本框 28"/>
              <p:cNvSpPr txBox="1"/>
              <p:nvPr/>
            </p:nvSpPr>
            <p:spPr>
              <a:xfrm>
                <a:off x="2081167" y="2142470"/>
                <a:ext cx="463913" cy="461665"/>
              </a:xfrm>
              <a:prstGeom prst="rect">
                <a:avLst/>
              </a:prstGeom>
              <a:noFill/>
            </p:spPr>
            <p:txBody>
              <a:bodyPr wrap="square">
                <a:spAutoFit/>
              </a:bodyPr>
              <a:lstStyle/>
              <a:p>
                <a:r>
                  <a:rPr lang="zh-CN" sz="2400">
                    <a:solidFill>
                      <a:srgbClr val="FFFFFF"/>
                    </a:solidFill>
                  </a:rPr>
                  <a:t>贰</a:t>
                </a:r>
                <a:endParaRPr lang="zh-CN" sz="2400">
                  <a:solidFill>
                    <a:srgbClr val="FFFFFF"/>
                  </a:solidFill>
                </a:endParaRPr>
              </a:p>
            </p:txBody>
          </p:sp>
          <p:sp>
            <p:nvSpPr>
              <p:cNvPr id="30" name="文本框 29"/>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31" name="文本框 30"/>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32" name="文本框 31"/>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nvGrpSpPr>
            <p:cNvPr id="47" name="组合 46"/>
            <p:cNvGrpSpPr/>
            <p:nvPr/>
          </p:nvGrpSpPr>
          <p:grpSpPr>
            <a:xfrm>
              <a:off x="1133475" y="5095220"/>
              <a:ext cx="4686300" cy="1140411"/>
              <a:chOff x="1133475" y="5095220"/>
              <a:chExt cx="4686300" cy="1140411"/>
            </a:xfrm>
          </p:grpSpPr>
          <p:sp>
            <p:nvSpPr>
              <p:cNvPr id="34" name="矩形 33"/>
              <p:cNvSpPr/>
              <p:nvPr/>
            </p:nvSpPr>
            <p:spPr>
              <a:xfrm>
                <a:off x="1133475" y="514350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35" name="直接连接符 34"/>
              <p:cNvCxnSpPr/>
              <p:nvPr/>
            </p:nvCxnSpPr>
            <p:spPr>
              <a:xfrm>
                <a:off x="1228725" y="5648325"/>
                <a:ext cx="533400" cy="0"/>
              </a:xfrm>
              <a:prstGeom prst="line">
                <a:avLst/>
              </a:prstGeom>
              <a:ln w="6350">
                <a:solidFill>
                  <a:schemeClr val="bg1"/>
                </a:solidFill>
                <a:prstDash val="solid"/>
                <a:miter/>
              </a:ln>
            </p:spPr>
          </p:cxnSp>
          <p:sp>
            <p:nvSpPr>
              <p:cNvPr id="36" name="文本框 35"/>
              <p:cNvSpPr txBox="1"/>
              <p:nvPr/>
            </p:nvSpPr>
            <p:spPr>
              <a:xfrm>
                <a:off x="1138192" y="5171420"/>
                <a:ext cx="463913" cy="461665"/>
              </a:xfrm>
              <a:prstGeom prst="rect">
                <a:avLst/>
              </a:prstGeom>
              <a:noFill/>
            </p:spPr>
            <p:txBody>
              <a:bodyPr wrap="square">
                <a:spAutoFit/>
              </a:bodyPr>
              <a:lstStyle/>
              <a:p>
                <a:r>
                  <a:rPr lang="zh-CN" sz="2400">
                    <a:solidFill>
                      <a:srgbClr val="FFFFFF"/>
                    </a:solidFill>
                  </a:rPr>
                  <a:t>叁</a:t>
                </a:r>
                <a:endParaRPr lang="zh-CN" sz="2400">
                  <a:solidFill>
                    <a:srgbClr val="FFFFFF"/>
                  </a:solidFill>
                </a:endParaRPr>
              </a:p>
            </p:txBody>
          </p:sp>
          <p:sp>
            <p:nvSpPr>
              <p:cNvPr id="37" name="文本框 36"/>
              <p:cNvSpPr txBox="1"/>
              <p:nvPr/>
            </p:nvSpPr>
            <p:spPr>
              <a:xfrm>
                <a:off x="1138192" y="566990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38" name="文本框 37"/>
              <p:cNvSpPr txBox="1"/>
              <p:nvPr/>
            </p:nvSpPr>
            <p:spPr>
              <a:xfrm>
                <a:off x="2414542" y="509522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39" name="文本框 38"/>
              <p:cNvSpPr txBox="1"/>
              <p:nvPr/>
            </p:nvSpPr>
            <p:spPr>
              <a:xfrm>
                <a:off x="2414542" y="558930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sp>
        <p:nvSpPr>
          <p:cNvPr id="45" name="文本框 44"/>
          <p:cNvSpPr txBox="1"/>
          <p:nvPr/>
        </p:nvSpPr>
        <p:spPr>
          <a:xfrm>
            <a:off x="6453142" y="46570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46" name="文本框 45"/>
          <p:cNvSpPr txBox="1"/>
          <p:nvPr/>
        </p:nvSpPr>
        <p:spPr>
          <a:xfrm>
            <a:off x="6453142" y="5132100"/>
            <a:ext cx="4605384"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输入内容输入内容输入内容输入内容输入内容输入内容输入内容输入内容</a:t>
            </a:r>
            <a:endParaRPr lang="zh-CN">
              <a:solidFill>
                <a:srgbClr val="FFFFFF">
                  <a:lumMod val="50000"/>
                </a:srgbClr>
              </a:solidFill>
            </a:endParaRPr>
          </a:p>
        </p:txBody>
      </p:sp>
      <p:sp>
        <p:nvSpPr>
          <p:cNvPr id="48" name="圆角矩形 47"/>
          <p:cNvSpPr/>
          <p:nvPr/>
        </p:nvSpPr>
        <p:spPr>
          <a:xfrm>
            <a:off x="6562725" y="5854689"/>
            <a:ext cx="1465729" cy="376517"/>
          </a:xfrm>
          <a:prstGeom prst="roundRect">
            <a:avLst/>
          </a:prstGeom>
          <a:noFill/>
          <a:ln w="6350">
            <a:solidFill>
              <a:srgbClr val="301C58"/>
            </a:solidFill>
            <a:prstDash val="solid"/>
            <a:miter/>
          </a:ln>
        </p:spPr>
        <p:txBody>
          <a:bodyPr anchor="ctr"/>
          <a:lstStyle/>
          <a:p>
            <a:pPr algn="ctr"/>
            <a:r>
              <a:rPr lang="zh-CN" sz="1600">
                <a:solidFill>
                  <a:srgbClr val="000000"/>
                </a:solidFill>
              </a:rPr>
              <a:t>输入文字</a:t>
            </a:r>
            <a:endParaRPr lang="zh-CN" sz="16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p:blipFill>
        <p:spPr>
          <a:xfrm>
            <a:off x="0" y="3672114"/>
            <a:ext cx="12191999" cy="3185886"/>
          </a:xfrm>
          <a:prstGeom prst="rect">
            <a:avLst/>
          </a:prstGeom>
        </p:spPr>
      </p:pic>
      <p:grpSp>
        <p:nvGrpSpPr>
          <p:cNvPr id="38" name="组合 37"/>
          <p:cNvGrpSpPr/>
          <p:nvPr/>
        </p:nvGrpSpPr>
        <p:grpSpPr>
          <a:xfrm>
            <a:off x="4666795" y="454454"/>
            <a:ext cx="2858411" cy="1402793"/>
            <a:chOff x="4666795" y="454454"/>
            <a:chExt cx="2858411" cy="1402793"/>
          </a:xfrm>
        </p:grpSpPr>
        <p:sp>
          <p:nvSpPr>
            <p:cNvPr id="4" name="文本框 3"/>
            <p:cNvSpPr txBox="1"/>
            <p:nvPr/>
          </p:nvSpPr>
          <p:spPr>
            <a:xfrm>
              <a:off x="5217886" y="454454"/>
              <a:ext cx="1756229" cy="830997"/>
            </a:xfrm>
            <a:prstGeom prst="rect">
              <a:avLst/>
            </a:prstGeom>
            <a:noFill/>
          </p:spPr>
          <p:txBody>
            <a:bodyPr wrap="square">
              <a:spAutoFit/>
            </a:bodyPr>
            <a:lstStyle/>
            <a:p>
              <a:pPr algn="ctr"/>
              <a:r>
                <a:rPr lang="zh-CN" sz="4800">
                  <a:solidFill>
                    <a:srgbClr val="000000"/>
                  </a:solidFill>
                </a:rPr>
                <a:t>标题</a:t>
              </a:r>
              <a:endParaRPr lang="zh-CN" sz="4800">
                <a:solidFill>
                  <a:srgbClr val="000000"/>
                </a:solidFill>
              </a:endParaRPr>
            </a:p>
          </p:txBody>
        </p:sp>
        <p:cxnSp>
          <p:nvCxnSpPr>
            <p:cNvPr id="7" name="直接连接符 6"/>
            <p:cNvCxnSpPr/>
            <p:nvPr/>
          </p:nvCxnSpPr>
          <p:spPr>
            <a:xfrm>
              <a:off x="4666795" y="869952"/>
              <a:ext cx="638628" cy="0"/>
            </a:xfrm>
            <a:prstGeom prst="line">
              <a:avLst/>
            </a:prstGeom>
            <a:ln w="12700">
              <a:solidFill>
                <a:schemeClr val="tx1"/>
              </a:solidFill>
              <a:prstDash val="solid"/>
              <a:miter/>
            </a:ln>
          </p:spPr>
        </p:cxnSp>
        <p:cxnSp>
          <p:nvCxnSpPr>
            <p:cNvPr id="8" name="直接连接符 7"/>
            <p:cNvCxnSpPr/>
            <p:nvPr/>
          </p:nvCxnSpPr>
          <p:spPr>
            <a:xfrm>
              <a:off x="6886578" y="869952"/>
              <a:ext cx="638628" cy="0"/>
            </a:xfrm>
            <a:prstGeom prst="line">
              <a:avLst/>
            </a:prstGeom>
            <a:ln w="12700">
              <a:solidFill>
                <a:schemeClr val="tx1"/>
              </a:solidFill>
              <a:prstDash val="solid"/>
              <a:miter/>
            </a:ln>
          </p:spPr>
        </p:cxnSp>
        <p:sp>
          <p:nvSpPr>
            <p:cNvPr id="6" name="文本框 5"/>
            <p:cNvSpPr txBox="1"/>
            <p:nvPr/>
          </p:nvSpPr>
          <p:spPr>
            <a:xfrm>
              <a:off x="5217886" y="1241694"/>
              <a:ext cx="1756229" cy="615553"/>
            </a:xfrm>
            <a:prstGeom prst="rect">
              <a:avLst/>
            </a:prstGeom>
            <a:noFill/>
          </p:spPr>
          <p:txBody>
            <a:bodyPr wrap="square">
              <a:spAutoFit/>
            </a:bodyPr>
            <a:lstStyle/>
            <a:p>
              <a:pPr algn="ctr"/>
              <a:r>
                <a:rPr lang="en-US">
                  <a:solidFill>
                    <a:srgbClr val="000000"/>
                  </a:solidFill>
                </a:rPr>
                <a:t>TITLE HERE</a:t>
              </a:r>
              <a:endParaRPr lang="en-US" sz="2000">
                <a:solidFill>
                  <a:srgbClr val="000000"/>
                </a:solidFill>
              </a:endParaRPr>
            </a:p>
            <a:p>
              <a:pPr algn="ctr"/>
              <a:r>
                <a:rPr lang="zh-CN" sz="1600">
                  <a:solidFill>
                    <a:srgbClr val="000000"/>
                  </a:solidFill>
                </a:rPr>
                <a:t>标题一</a:t>
              </a:r>
              <a:endParaRPr lang="zh-CN" sz="1600">
                <a:solidFill>
                  <a:srgbClr val="000000"/>
                </a:solidFill>
              </a:endParaRPr>
            </a:p>
          </p:txBody>
        </p:sp>
      </p:grpSp>
      <p:grpSp>
        <p:nvGrpSpPr>
          <p:cNvPr id="11" name="组合 10"/>
          <p:cNvGrpSpPr/>
          <p:nvPr/>
        </p:nvGrpSpPr>
        <p:grpSpPr>
          <a:xfrm>
            <a:off x="454638" y="234297"/>
            <a:ext cx="745352" cy="743620"/>
            <a:chOff x="454638" y="234297"/>
            <a:chExt cx="745352" cy="743620"/>
          </a:xfrm>
        </p:grpSpPr>
        <p:grpSp>
          <p:nvGrpSpPr>
            <p:cNvPr id="12" name="组合 11"/>
            <p:cNvGrpSpPr/>
            <p:nvPr/>
          </p:nvGrpSpPr>
          <p:grpSpPr>
            <a:xfrm>
              <a:off x="454638" y="234297"/>
              <a:ext cx="745352" cy="743620"/>
              <a:chOff x="2481944" y="6134170"/>
              <a:chExt cx="995514" cy="993199"/>
            </a:xfrm>
          </p:grpSpPr>
          <p:sp>
            <p:nvSpPr>
              <p:cNvPr id="14" name="任意多边形 13"/>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15" name="任意多边形 14"/>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16" name="任意多边形 15"/>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17" name="任意多边形 16"/>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13" name="文本框 12"/>
            <p:cNvSpPr txBox="1"/>
            <p:nvPr/>
          </p:nvSpPr>
          <p:spPr>
            <a:xfrm>
              <a:off x="473755" y="313720"/>
              <a:ext cx="707118" cy="584775"/>
            </a:xfrm>
            <a:prstGeom prst="rect">
              <a:avLst/>
            </a:prstGeom>
            <a:noFill/>
          </p:spPr>
          <p:txBody>
            <a:bodyPr wrap="square">
              <a:spAutoFit/>
            </a:bodyPr>
            <a:lstStyle/>
            <a:p>
              <a:pPr algn="ctr"/>
              <a:r>
                <a:rPr lang="en-US" sz="3200">
                  <a:solidFill>
                    <a:srgbClr val="000000"/>
                  </a:solidFill>
                  <a:latin typeface="微软雅黑"/>
                  <a:ea typeface="微软雅黑"/>
                </a:rPr>
                <a:t>03</a:t>
              </a:r>
              <a:endParaRPr lang="zh-CN" sz="2800">
                <a:solidFill>
                  <a:srgbClr val="000000"/>
                </a:solidFill>
                <a:latin typeface="微软雅黑"/>
                <a:ea typeface="微软雅黑"/>
              </a:endParaRPr>
            </a:p>
          </p:txBody>
        </p:sp>
      </p:grpSp>
      <p:sp>
        <p:nvSpPr>
          <p:cNvPr id="18" name="文本框 17"/>
          <p:cNvSpPr txBox="1"/>
          <p:nvPr/>
        </p:nvSpPr>
        <p:spPr>
          <a:xfrm>
            <a:off x="5217886" y="3977475"/>
            <a:ext cx="1756229" cy="461665"/>
          </a:xfrm>
          <a:prstGeom prst="rect">
            <a:avLst/>
          </a:prstGeom>
          <a:noFill/>
        </p:spPr>
        <p:txBody>
          <a:bodyPr wrap="square">
            <a:spAutoFit/>
          </a:bodyPr>
          <a:lstStyle/>
          <a:p>
            <a:pPr algn="ctr"/>
            <a:r>
              <a:rPr lang="zh-CN" sz="2400">
                <a:solidFill>
                  <a:srgbClr val="FFFFFF"/>
                </a:solidFill>
              </a:rPr>
              <a:t>输入内容</a:t>
            </a:r>
            <a:endParaRPr lang="zh-CN" sz="2400">
              <a:solidFill>
                <a:srgbClr val="FFFFFF"/>
              </a:solidFill>
            </a:endParaRPr>
          </a:p>
        </p:txBody>
      </p:sp>
      <p:sp>
        <p:nvSpPr>
          <p:cNvPr id="19" name="文本框 18"/>
          <p:cNvSpPr txBox="1"/>
          <p:nvPr/>
        </p:nvSpPr>
        <p:spPr>
          <a:xfrm>
            <a:off x="5217886" y="5454034"/>
            <a:ext cx="1756229" cy="461665"/>
          </a:xfrm>
          <a:prstGeom prst="rect">
            <a:avLst/>
          </a:prstGeom>
          <a:noFill/>
        </p:spPr>
        <p:txBody>
          <a:bodyPr wrap="square">
            <a:spAutoFit/>
          </a:bodyPr>
          <a:lstStyle/>
          <a:p>
            <a:pPr algn="ctr"/>
            <a:r>
              <a:rPr lang="zh-CN" sz="2400">
                <a:solidFill>
                  <a:srgbClr val="FFFFFF"/>
                </a:solidFill>
              </a:rPr>
              <a:t>输入内容</a:t>
            </a:r>
            <a:endParaRPr lang="zh-CN" sz="2400">
              <a:solidFill>
                <a:srgbClr val="FFFFFF"/>
              </a:solidFill>
            </a:endParaRPr>
          </a:p>
        </p:txBody>
      </p:sp>
      <p:sp>
        <p:nvSpPr>
          <p:cNvPr id="20" name="文本框 19"/>
          <p:cNvSpPr txBox="1"/>
          <p:nvPr/>
        </p:nvSpPr>
        <p:spPr>
          <a:xfrm>
            <a:off x="2820579" y="5915699"/>
            <a:ext cx="6550842" cy="646331"/>
          </a:xfrm>
          <a:prstGeom prst="rect">
            <a:avLst/>
          </a:prstGeom>
          <a:noFill/>
        </p:spPr>
        <p:txBody>
          <a:bodyPr wrap="square">
            <a:spAutoFit/>
          </a:bodyPr>
          <a:lstStyle/>
          <a:p>
            <a:pPr algn="ctr"/>
            <a:r>
              <a:rPr lang="zh-CN">
                <a:solidFill>
                  <a:srgbClr val="FFFFFF"/>
                </a:solidFill>
              </a:rPr>
              <a:t>输入内容输入内容输入内容输入内容输入内容输入内容输入内容输入内容输入内容输入内容输入内容</a:t>
            </a:r>
            <a:endParaRPr lang="zh-CN">
              <a:solidFill>
                <a:srgbClr val="FFFFFF"/>
              </a:solidFill>
            </a:endParaRPr>
          </a:p>
        </p:txBody>
      </p:sp>
      <p:sp>
        <p:nvSpPr>
          <p:cNvPr id="21" name="文本框 20"/>
          <p:cNvSpPr txBox="1"/>
          <p:nvPr/>
        </p:nvSpPr>
        <p:spPr>
          <a:xfrm>
            <a:off x="5217886" y="4362940"/>
            <a:ext cx="1756229" cy="307777"/>
          </a:xfrm>
          <a:prstGeom prst="rect">
            <a:avLst/>
          </a:prstGeom>
          <a:noFill/>
        </p:spPr>
        <p:txBody>
          <a:bodyPr wrap="square">
            <a:spAutoFit/>
          </a:bodyPr>
          <a:lstStyle/>
          <a:p>
            <a:pPr algn="ctr"/>
            <a:r>
              <a:rPr lang="zh-CN" sz="1400">
                <a:solidFill>
                  <a:srgbClr val="FFFFFF">
                    <a:lumMod val="75000"/>
                  </a:srgbClr>
                </a:solidFill>
              </a:rPr>
              <a:t>输入内容</a:t>
            </a:r>
            <a:endParaRPr lang="zh-CN" sz="1400">
              <a:solidFill>
                <a:srgbClr val="FFFFFF">
                  <a:lumMod val="75000"/>
                </a:srgbClr>
              </a:solidFill>
            </a:endParaRPr>
          </a:p>
        </p:txBody>
      </p:sp>
      <p:grpSp>
        <p:nvGrpSpPr>
          <p:cNvPr id="24" name="组合 23"/>
          <p:cNvGrpSpPr/>
          <p:nvPr/>
        </p:nvGrpSpPr>
        <p:grpSpPr>
          <a:xfrm>
            <a:off x="887637" y="2423898"/>
            <a:ext cx="1756229" cy="484094"/>
            <a:chOff x="8366039" y="898833"/>
            <a:chExt cx="1756229" cy="484094"/>
          </a:xfrm>
        </p:grpSpPr>
        <p:sp>
          <p:nvSpPr>
            <p:cNvPr id="22" name="文本框 21"/>
            <p:cNvSpPr txBox="1"/>
            <p:nvPr/>
          </p:nvSpPr>
          <p:spPr>
            <a:xfrm>
              <a:off x="8366039" y="900957"/>
              <a:ext cx="1756229" cy="461665"/>
            </a:xfrm>
            <a:prstGeom prst="rect">
              <a:avLst/>
            </a:prstGeom>
            <a:noFill/>
          </p:spPr>
          <p:txBody>
            <a:bodyPr wrap="square">
              <a:spAutoFit/>
            </a:bodyPr>
            <a:lstStyle/>
            <a:p>
              <a:pPr algn="ctr"/>
              <a:r>
                <a:rPr lang="zh-CN" sz="2400">
                  <a:solidFill>
                    <a:srgbClr val="000000"/>
                  </a:solidFill>
                </a:rPr>
                <a:t>输入内容</a:t>
              </a:r>
              <a:endParaRPr lang="zh-CN" sz="2400">
                <a:solidFill>
                  <a:srgbClr val="000000"/>
                </a:solidFill>
              </a:endParaRPr>
            </a:p>
          </p:txBody>
        </p:sp>
        <p:sp>
          <p:nvSpPr>
            <p:cNvPr id="23" name="矩形 22"/>
            <p:cNvSpPr/>
            <p:nvPr/>
          </p:nvSpPr>
          <p:spPr>
            <a:xfrm>
              <a:off x="8427353" y="898833"/>
              <a:ext cx="1633601" cy="484094"/>
            </a:xfrm>
            <a:prstGeom prst="rect">
              <a:avLst/>
            </a:prstGeom>
            <a:noFill/>
            <a:ln w="22225">
              <a:solidFill>
                <a:srgbClr val="301C58"/>
              </a:solidFill>
              <a:prstDash val="solid"/>
              <a:miter/>
            </a:ln>
          </p:spPr>
          <p:txBody>
            <a:bodyPr anchor="ctr"/>
            <a:lstStyle/>
            <a:p>
              <a:pPr algn="ctr"/>
              <a:endParaRPr lang="zh-CN">
                <a:solidFill>
                  <a:srgbClr val="FFFFFF"/>
                </a:solidFill>
              </a:endParaRPr>
            </a:p>
          </p:txBody>
        </p:sp>
      </p:grpSp>
      <p:grpSp>
        <p:nvGrpSpPr>
          <p:cNvPr id="25" name="组合 24"/>
          <p:cNvGrpSpPr/>
          <p:nvPr/>
        </p:nvGrpSpPr>
        <p:grpSpPr>
          <a:xfrm>
            <a:off x="3052761" y="2423898"/>
            <a:ext cx="1756229" cy="484094"/>
            <a:chOff x="8366039" y="898833"/>
            <a:chExt cx="1756229" cy="484094"/>
          </a:xfrm>
        </p:grpSpPr>
        <p:sp>
          <p:nvSpPr>
            <p:cNvPr id="26" name="文本框 25"/>
            <p:cNvSpPr txBox="1"/>
            <p:nvPr/>
          </p:nvSpPr>
          <p:spPr>
            <a:xfrm>
              <a:off x="8366039" y="900957"/>
              <a:ext cx="1756229" cy="461665"/>
            </a:xfrm>
            <a:prstGeom prst="rect">
              <a:avLst/>
            </a:prstGeom>
            <a:noFill/>
          </p:spPr>
          <p:txBody>
            <a:bodyPr wrap="square">
              <a:spAutoFit/>
            </a:bodyPr>
            <a:lstStyle/>
            <a:p>
              <a:pPr algn="ctr"/>
              <a:r>
                <a:rPr lang="zh-CN" sz="2400">
                  <a:solidFill>
                    <a:srgbClr val="000000"/>
                  </a:solidFill>
                </a:rPr>
                <a:t>输入内容</a:t>
              </a:r>
              <a:endParaRPr lang="zh-CN" sz="2400">
                <a:solidFill>
                  <a:srgbClr val="000000"/>
                </a:solidFill>
              </a:endParaRPr>
            </a:p>
          </p:txBody>
        </p:sp>
        <p:sp>
          <p:nvSpPr>
            <p:cNvPr id="27" name="矩形 26"/>
            <p:cNvSpPr/>
            <p:nvPr/>
          </p:nvSpPr>
          <p:spPr>
            <a:xfrm>
              <a:off x="8427353" y="898833"/>
              <a:ext cx="1633601" cy="484094"/>
            </a:xfrm>
            <a:prstGeom prst="rect">
              <a:avLst/>
            </a:prstGeom>
            <a:noFill/>
            <a:ln w="22225">
              <a:solidFill>
                <a:srgbClr val="301C58"/>
              </a:solidFill>
              <a:prstDash val="solid"/>
              <a:miter/>
            </a:ln>
          </p:spPr>
          <p:txBody>
            <a:bodyPr anchor="ctr"/>
            <a:lstStyle/>
            <a:p>
              <a:pPr algn="ctr"/>
              <a:endParaRPr lang="zh-CN">
                <a:solidFill>
                  <a:srgbClr val="FFFFFF"/>
                </a:solidFill>
              </a:endParaRPr>
            </a:p>
          </p:txBody>
        </p:sp>
      </p:grpSp>
      <p:grpSp>
        <p:nvGrpSpPr>
          <p:cNvPr id="28" name="组合 27"/>
          <p:cNvGrpSpPr/>
          <p:nvPr/>
        </p:nvGrpSpPr>
        <p:grpSpPr>
          <a:xfrm>
            <a:off x="5217885" y="2423898"/>
            <a:ext cx="1756229" cy="484094"/>
            <a:chOff x="8366039" y="898833"/>
            <a:chExt cx="1756229" cy="484094"/>
          </a:xfrm>
        </p:grpSpPr>
        <p:sp>
          <p:nvSpPr>
            <p:cNvPr id="29" name="文本框 28"/>
            <p:cNvSpPr txBox="1"/>
            <p:nvPr/>
          </p:nvSpPr>
          <p:spPr>
            <a:xfrm>
              <a:off x="8366039" y="900957"/>
              <a:ext cx="1756229" cy="461665"/>
            </a:xfrm>
            <a:prstGeom prst="rect">
              <a:avLst/>
            </a:prstGeom>
            <a:noFill/>
          </p:spPr>
          <p:txBody>
            <a:bodyPr wrap="square">
              <a:spAutoFit/>
            </a:bodyPr>
            <a:lstStyle/>
            <a:p>
              <a:pPr algn="ctr"/>
              <a:r>
                <a:rPr lang="zh-CN" sz="2400">
                  <a:solidFill>
                    <a:srgbClr val="000000"/>
                  </a:solidFill>
                </a:rPr>
                <a:t>输入内容</a:t>
              </a:r>
              <a:endParaRPr lang="zh-CN" sz="2400">
                <a:solidFill>
                  <a:srgbClr val="000000"/>
                </a:solidFill>
              </a:endParaRPr>
            </a:p>
          </p:txBody>
        </p:sp>
        <p:sp>
          <p:nvSpPr>
            <p:cNvPr id="30" name="矩形 29"/>
            <p:cNvSpPr/>
            <p:nvPr/>
          </p:nvSpPr>
          <p:spPr>
            <a:xfrm>
              <a:off x="8427353" y="898833"/>
              <a:ext cx="1633601" cy="484094"/>
            </a:xfrm>
            <a:prstGeom prst="rect">
              <a:avLst/>
            </a:prstGeom>
            <a:noFill/>
            <a:ln w="22225">
              <a:solidFill>
                <a:srgbClr val="301C58"/>
              </a:solidFill>
              <a:prstDash val="solid"/>
              <a:miter/>
            </a:ln>
          </p:spPr>
          <p:txBody>
            <a:bodyPr anchor="ctr"/>
            <a:lstStyle/>
            <a:p>
              <a:pPr algn="ctr"/>
              <a:endParaRPr lang="zh-CN">
                <a:solidFill>
                  <a:srgbClr val="FFFFFF"/>
                </a:solidFill>
              </a:endParaRPr>
            </a:p>
          </p:txBody>
        </p:sp>
      </p:grpSp>
      <p:grpSp>
        <p:nvGrpSpPr>
          <p:cNvPr id="31" name="组合 30"/>
          <p:cNvGrpSpPr/>
          <p:nvPr/>
        </p:nvGrpSpPr>
        <p:grpSpPr>
          <a:xfrm>
            <a:off x="7383009" y="2423898"/>
            <a:ext cx="1756229" cy="484094"/>
            <a:chOff x="8366039" y="898833"/>
            <a:chExt cx="1756229" cy="484094"/>
          </a:xfrm>
        </p:grpSpPr>
        <p:sp>
          <p:nvSpPr>
            <p:cNvPr id="32" name="文本框 31"/>
            <p:cNvSpPr txBox="1"/>
            <p:nvPr/>
          </p:nvSpPr>
          <p:spPr>
            <a:xfrm>
              <a:off x="8366039" y="900957"/>
              <a:ext cx="1756229" cy="461665"/>
            </a:xfrm>
            <a:prstGeom prst="rect">
              <a:avLst/>
            </a:prstGeom>
            <a:noFill/>
          </p:spPr>
          <p:txBody>
            <a:bodyPr wrap="square">
              <a:spAutoFit/>
            </a:bodyPr>
            <a:lstStyle/>
            <a:p>
              <a:pPr algn="ctr"/>
              <a:r>
                <a:rPr lang="zh-CN" sz="2400">
                  <a:solidFill>
                    <a:srgbClr val="000000"/>
                  </a:solidFill>
                </a:rPr>
                <a:t>输入内容</a:t>
              </a:r>
              <a:endParaRPr lang="zh-CN" sz="2400">
                <a:solidFill>
                  <a:srgbClr val="000000"/>
                </a:solidFill>
              </a:endParaRPr>
            </a:p>
          </p:txBody>
        </p:sp>
        <p:sp>
          <p:nvSpPr>
            <p:cNvPr id="33" name="矩形 32"/>
            <p:cNvSpPr/>
            <p:nvPr/>
          </p:nvSpPr>
          <p:spPr>
            <a:xfrm>
              <a:off x="8427353" y="898833"/>
              <a:ext cx="1633601" cy="484094"/>
            </a:xfrm>
            <a:prstGeom prst="rect">
              <a:avLst/>
            </a:prstGeom>
            <a:noFill/>
            <a:ln w="22225">
              <a:solidFill>
                <a:srgbClr val="301C58"/>
              </a:solidFill>
              <a:prstDash val="solid"/>
              <a:miter/>
            </a:ln>
          </p:spPr>
          <p:txBody>
            <a:bodyPr anchor="ctr"/>
            <a:lstStyle/>
            <a:p>
              <a:pPr algn="ctr"/>
              <a:endParaRPr lang="zh-CN">
                <a:solidFill>
                  <a:srgbClr val="FFFFFF"/>
                </a:solidFill>
              </a:endParaRPr>
            </a:p>
          </p:txBody>
        </p:sp>
      </p:grpSp>
      <p:grpSp>
        <p:nvGrpSpPr>
          <p:cNvPr id="34" name="组合 33"/>
          <p:cNvGrpSpPr/>
          <p:nvPr/>
        </p:nvGrpSpPr>
        <p:grpSpPr>
          <a:xfrm>
            <a:off x="9548135" y="2423898"/>
            <a:ext cx="1756229" cy="484094"/>
            <a:chOff x="8366039" y="898833"/>
            <a:chExt cx="1756229" cy="484094"/>
          </a:xfrm>
        </p:grpSpPr>
        <p:sp>
          <p:nvSpPr>
            <p:cNvPr id="35" name="文本框 34"/>
            <p:cNvSpPr txBox="1"/>
            <p:nvPr/>
          </p:nvSpPr>
          <p:spPr>
            <a:xfrm>
              <a:off x="8366039" y="900957"/>
              <a:ext cx="1756229" cy="461665"/>
            </a:xfrm>
            <a:prstGeom prst="rect">
              <a:avLst/>
            </a:prstGeom>
            <a:noFill/>
          </p:spPr>
          <p:txBody>
            <a:bodyPr wrap="square">
              <a:spAutoFit/>
            </a:bodyPr>
            <a:lstStyle/>
            <a:p>
              <a:pPr algn="ctr"/>
              <a:r>
                <a:rPr lang="zh-CN" sz="2400">
                  <a:solidFill>
                    <a:srgbClr val="000000"/>
                  </a:solidFill>
                </a:rPr>
                <a:t>输入内容</a:t>
              </a:r>
              <a:endParaRPr lang="zh-CN" sz="2400">
                <a:solidFill>
                  <a:srgbClr val="000000"/>
                </a:solidFill>
              </a:endParaRPr>
            </a:p>
          </p:txBody>
        </p:sp>
        <p:sp>
          <p:nvSpPr>
            <p:cNvPr id="36" name="矩形 35"/>
            <p:cNvSpPr/>
            <p:nvPr/>
          </p:nvSpPr>
          <p:spPr>
            <a:xfrm>
              <a:off x="8427353" y="898833"/>
              <a:ext cx="1633601" cy="484094"/>
            </a:xfrm>
            <a:prstGeom prst="rect">
              <a:avLst/>
            </a:prstGeom>
            <a:noFill/>
            <a:ln w="22225">
              <a:solidFill>
                <a:srgbClr val="301C58"/>
              </a:solidFill>
              <a:prstDash val="solid"/>
              <a:miter/>
            </a:ln>
          </p:spPr>
          <p:txBody>
            <a:bodyPr anchor="ctr"/>
            <a:lstStyle/>
            <a:p>
              <a:pPr algn="ctr"/>
              <a:endParaRPr lang="zh-CN">
                <a:solidFill>
                  <a:srgbClr val="FFFFFF"/>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828375" y="-233521"/>
            <a:ext cx="13934775" cy="7586821"/>
          </a:xfrm>
          <a:custGeom>
            <a:rect l="l" t="t" r="r" b="b"/>
            <a:pathLst>
              <a:path w="13934775" h="7586821">
                <a:moveTo>
                  <a:pt x="13277649" y="6720789"/>
                </a:moveTo>
                <a:lnTo>
                  <a:pt x="13385288" y="6806150"/>
                </a:lnTo>
                <a:lnTo>
                  <a:pt x="13299175" y="6902182"/>
                </a:lnTo>
                <a:lnTo>
                  <a:pt x="13213064" y="7062237"/>
                </a:lnTo>
                <a:lnTo>
                  <a:pt x="13030074" y="7019556"/>
                </a:lnTo>
                <a:lnTo>
                  <a:pt x="13062366" y="6976876"/>
                </a:lnTo>
                <a:lnTo>
                  <a:pt x="13223827" y="6827491"/>
                </a:lnTo>
                <a:close/>
                <a:moveTo>
                  <a:pt x="12341174" y="6688776"/>
                </a:moveTo>
                <a:lnTo>
                  <a:pt x="12416522" y="6688776"/>
                </a:lnTo>
                <a:lnTo>
                  <a:pt x="12416522" y="6848831"/>
                </a:lnTo>
                <a:lnTo>
                  <a:pt x="12298118" y="6934194"/>
                </a:lnTo>
                <a:lnTo>
                  <a:pt x="12222770" y="6720789"/>
                </a:lnTo>
                <a:lnTo>
                  <a:pt x="12330411" y="6774140"/>
                </a:lnTo>
                <a:close/>
                <a:moveTo>
                  <a:pt x="13299175" y="6422020"/>
                </a:moveTo>
                <a:lnTo>
                  <a:pt x="13439108" y="6560734"/>
                </a:lnTo>
                <a:lnTo>
                  <a:pt x="13514458" y="6528721"/>
                </a:lnTo>
                <a:lnTo>
                  <a:pt x="13579041" y="6582074"/>
                </a:lnTo>
                <a:lnTo>
                  <a:pt x="13503693" y="6635425"/>
                </a:lnTo>
                <a:lnTo>
                  <a:pt x="13482165" y="6678107"/>
                </a:lnTo>
                <a:lnTo>
                  <a:pt x="13363760" y="6710117"/>
                </a:lnTo>
                <a:lnTo>
                  <a:pt x="13374525" y="6592744"/>
                </a:lnTo>
                <a:close/>
                <a:moveTo>
                  <a:pt x="8616809" y="5493702"/>
                </a:moveTo>
                <a:lnTo>
                  <a:pt x="8649101" y="5536384"/>
                </a:lnTo>
                <a:lnTo>
                  <a:pt x="8670629" y="5611076"/>
                </a:lnTo>
                <a:lnTo>
                  <a:pt x="8627572" y="5771131"/>
                </a:lnTo>
                <a:lnTo>
                  <a:pt x="8562987" y="6016549"/>
                </a:lnTo>
                <a:lnTo>
                  <a:pt x="8455348" y="6080569"/>
                </a:lnTo>
                <a:lnTo>
                  <a:pt x="8380000" y="5995208"/>
                </a:lnTo>
                <a:lnTo>
                  <a:pt x="8390763" y="5963196"/>
                </a:lnTo>
                <a:lnTo>
                  <a:pt x="8369235" y="5920516"/>
                </a:lnTo>
                <a:lnTo>
                  <a:pt x="8423057" y="5824482"/>
                </a:lnTo>
                <a:lnTo>
                  <a:pt x="8433820" y="5803143"/>
                </a:lnTo>
                <a:lnTo>
                  <a:pt x="8390763" y="5728449"/>
                </a:lnTo>
                <a:lnTo>
                  <a:pt x="8444583" y="5664429"/>
                </a:lnTo>
                <a:lnTo>
                  <a:pt x="8530696" y="5600406"/>
                </a:lnTo>
                <a:lnTo>
                  <a:pt x="8595281" y="5504374"/>
                </a:lnTo>
                <a:close/>
                <a:moveTo>
                  <a:pt x="11932141" y="5269627"/>
                </a:moveTo>
                <a:lnTo>
                  <a:pt x="11964432" y="5301637"/>
                </a:lnTo>
                <a:lnTo>
                  <a:pt x="11942904" y="5429682"/>
                </a:lnTo>
                <a:lnTo>
                  <a:pt x="12082837" y="5536384"/>
                </a:lnTo>
                <a:lnTo>
                  <a:pt x="12125893" y="5344319"/>
                </a:lnTo>
                <a:lnTo>
                  <a:pt x="12179713" y="5290968"/>
                </a:lnTo>
                <a:lnTo>
                  <a:pt x="12233533" y="5397670"/>
                </a:lnTo>
                <a:lnTo>
                  <a:pt x="12298118" y="5408341"/>
                </a:lnTo>
                <a:lnTo>
                  <a:pt x="12341174" y="5600406"/>
                </a:lnTo>
                <a:lnTo>
                  <a:pt x="12448816" y="5728449"/>
                </a:lnTo>
                <a:lnTo>
                  <a:pt x="12567221" y="5888504"/>
                </a:lnTo>
                <a:lnTo>
                  <a:pt x="12621040" y="6091240"/>
                </a:lnTo>
                <a:lnTo>
                  <a:pt x="12545692" y="6219283"/>
                </a:lnTo>
                <a:lnTo>
                  <a:pt x="12502636" y="6315316"/>
                </a:lnTo>
                <a:lnTo>
                  <a:pt x="12459579" y="6368669"/>
                </a:lnTo>
                <a:lnTo>
                  <a:pt x="12416522" y="6475371"/>
                </a:lnTo>
                <a:lnTo>
                  <a:pt x="12308883" y="6539393"/>
                </a:lnTo>
                <a:lnTo>
                  <a:pt x="12265826" y="6528721"/>
                </a:lnTo>
                <a:lnTo>
                  <a:pt x="12276589" y="6486042"/>
                </a:lnTo>
                <a:lnTo>
                  <a:pt x="12179713" y="6550062"/>
                </a:lnTo>
                <a:lnTo>
                  <a:pt x="12147422" y="6528721"/>
                </a:lnTo>
                <a:lnTo>
                  <a:pt x="12061308" y="6464701"/>
                </a:lnTo>
                <a:lnTo>
                  <a:pt x="12050545" y="6443360"/>
                </a:lnTo>
                <a:lnTo>
                  <a:pt x="12072074" y="6422020"/>
                </a:lnTo>
                <a:lnTo>
                  <a:pt x="12039780" y="6411348"/>
                </a:lnTo>
                <a:lnTo>
                  <a:pt x="12007489" y="6379338"/>
                </a:lnTo>
                <a:lnTo>
                  <a:pt x="11921375" y="6379338"/>
                </a:lnTo>
                <a:lnTo>
                  <a:pt x="11867556" y="6347328"/>
                </a:lnTo>
                <a:lnTo>
                  <a:pt x="11846027" y="6336656"/>
                </a:lnTo>
                <a:lnTo>
                  <a:pt x="11878319" y="6304646"/>
                </a:lnTo>
                <a:lnTo>
                  <a:pt x="11856792" y="6261965"/>
                </a:lnTo>
                <a:lnTo>
                  <a:pt x="11802971" y="6229955"/>
                </a:lnTo>
                <a:lnTo>
                  <a:pt x="11763260" y="6224331"/>
                </a:lnTo>
                <a:lnTo>
                  <a:pt x="11781442" y="6219283"/>
                </a:lnTo>
                <a:lnTo>
                  <a:pt x="11727623" y="6219283"/>
                </a:lnTo>
                <a:lnTo>
                  <a:pt x="11695331" y="6219283"/>
                </a:lnTo>
                <a:lnTo>
                  <a:pt x="11727623" y="6208612"/>
                </a:lnTo>
                <a:lnTo>
                  <a:pt x="11652275" y="6219283"/>
                </a:lnTo>
                <a:lnTo>
                  <a:pt x="11695331" y="6219283"/>
                </a:lnTo>
                <a:lnTo>
                  <a:pt x="11663038" y="6229955"/>
                </a:lnTo>
                <a:lnTo>
                  <a:pt x="11727623" y="6219283"/>
                </a:lnTo>
                <a:lnTo>
                  <a:pt x="11763260" y="6224331"/>
                </a:lnTo>
                <a:lnTo>
                  <a:pt x="11243241" y="6368669"/>
                </a:lnTo>
                <a:lnTo>
                  <a:pt x="11114071" y="6315316"/>
                </a:lnTo>
                <a:lnTo>
                  <a:pt x="11103308" y="6283305"/>
                </a:lnTo>
                <a:lnTo>
                  <a:pt x="11135599" y="6240624"/>
                </a:lnTo>
                <a:lnTo>
                  <a:pt x="11146364" y="6197942"/>
                </a:lnTo>
                <a:lnTo>
                  <a:pt x="11071014" y="6144591"/>
                </a:lnTo>
                <a:lnTo>
                  <a:pt x="11114071" y="6101910"/>
                </a:lnTo>
                <a:lnTo>
                  <a:pt x="11006431" y="5909845"/>
                </a:lnTo>
                <a:lnTo>
                  <a:pt x="11049486" y="5899175"/>
                </a:lnTo>
                <a:lnTo>
                  <a:pt x="11081779" y="5941855"/>
                </a:lnTo>
                <a:lnTo>
                  <a:pt x="11027960" y="5835153"/>
                </a:lnTo>
                <a:lnTo>
                  <a:pt x="11081779" y="5707108"/>
                </a:lnTo>
                <a:lnTo>
                  <a:pt x="11318589" y="5643088"/>
                </a:lnTo>
                <a:lnTo>
                  <a:pt x="11372409" y="5557725"/>
                </a:lnTo>
                <a:lnTo>
                  <a:pt x="11404700" y="5493702"/>
                </a:lnTo>
                <a:lnTo>
                  <a:pt x="11447757" y="5504374"/>
                </a:lnTo>
                <a:lnTo>
                  <a:pt x="11555398" y="5397670"/>
                </a:lnTo>
                <a:lnTo>
                  <a:pt x="11684566" y="5451023"/>
                </a:lnTo>
                <a:lnTo>
                  <a:pt x="11663038" y="5419011"/>
                </a:lnTo>
                <a:lnTo>
                  <a:pt x="11695331" y="5354988"/>
                </a:lnTo>
                <a:lnTo>
                  <a:pt x="11759914" y="5333649"/>
                </a:lnTo>
                <a:lnTo>
                  <a:pt x="11663038" y="5312309"/>
                </a:lnTo>
                <a:lnTo>
                  <a:pt x="11792208" y="5280296"/>
                </a:lnTo>
                <a:lnTo>
                  <a:pt x="11856792" y="5322978"/>
                </a:lnTo>
                <a:close/>
                <a:moveTo>
                  <a:pt x="10910073" y="5110954"/>
                </a:moveTo>
                <a:lnTo>
                  <a:pt x="11189939" y="5185646"/>
                </a:lnTo>
                <a:lnTo>
                  <a:pt x="11308344" y="5228328"/>
                </a:lnTo>
                <a:lnTo>
                  <a:pt x="11372929" y="5335032"/>
                </a:lnTo>
                <a:lnTo>
                  <a:pt x="11200702" y="5271009"/>
                </a:lnTo>
                <a:lnTo>
                  <a:pt x="10920836" y="5238997"/>
                </a:lnTo>
                <a:lnTo>
                  <a:pt x="10759377" y="5196318"/>
                </a:lnTo>
                <a:lnTo>
                  <a:pt x="10791668" y="5132295"/>
                </a:lnTo>
                <a:close/>
                <a:moveTo>
                  <a:pt x="11867556" y="4885495"/>
                </a:moveTo>
                <a:lnTo>
                  <a:pt x="11921375" y="4992199"/>
                </a:lnTo>
                <a:lnTo>
                  <a:pt x="11996723" y="4917507"/>
                </a:lnTo>
                <a:lnTo>
                  <a:pt x="12330411" y="5024209"/>
                </a:lnTo>
                <a:lnTo>
                  <a:pt x="12362703" y="5120242"/>
                </a:lnTo>
                <a:lnTo>
                  <a:pt x="12448816" y="5077562"/>
                </a:lnTo>
                <a:lnTo>
                  <a:pt x="12470342" y="5077562"/>
                </a:lnTo>
                <a:lnTo>
                  <a:pt x="12534927" y="5034880"/>
                </a:lnTo>
                <a:lnTo>
                  <a:pt x="12448816" y="4960189"/>
                </a:lnTo>
                <a:lnTo>
                  <a:pt x="12588747" y="5024209"/>
                </a:lnTo>
                <a:lnTo>
                  <a:pt x="12588747" y="5109572"/>
                </a:lnTo>
                <a:lnTo>
                  <a:pt x="12448816" y="5141582"/>
                </a:lnTo>
                <a:lnTo>
                  <a:pt x="12491870" y="5312309"/>
                </a:lnTo>
                <a:lnTo>
                  <a:pt x="12588747" y="5312309"/>
                </a:lnTo>
                <a:lnTo>
                  <a:pt x="12513399" y="5322978"/>
                </a:lnTo>
                <a:lnTo>
                  <a:pt x="12427288" y="5322978"/>
                </a:lnTo>
                <a:lnTo>
                  <a:pt x="12373466" y="5290968"/>
                </a:lnTo>
                <a:lnTo>
                  <a:pt x="12373466" y="5248286"/>
                </a:lnTo>
                <a:lnTo>
                  <a:pt x="12190478" y="5258956"/>
                </a:lnTo>
                <a:lnTo>
                  <a:pt x="12039780" y="5205605"/>
                </a:lnTo>
                <a:lnTo>
                  <a:pt x="12007489" y="5120242"/>
                </a:lnTo>
                <a:lnTo>
                  <a:pt x="11985960" y="5077562"/>
                </a:lnTo>
                <a:lnTo>
                  <a:pt x="11835264" y="5045550"/>
                </a:lnTo>
                <a:lnTo>
                  <a:pt x="11770679" y="4917507"/>
                </a:lnTo>
                <a:close/>
                <a:moveTo>
                  <a:pt x="11210947" y="4608069"/>
                </a:moveTo>
                <a:lnTo>
                  <a:pt x="11286295" y="4693430"/>
                </a:lnTo>
                <a:lnTo>
                  <a:pt x="11221712" y="4778793"/>
                </a:lnTo>
                <a:lnTo>
                  <a:pt x="11286295" y="4864156"/>
                </a:lnTo>
                <a:lnTo>
                  <a:pt x="11243241" y="4917507"/>
                </a:lnTo>
                <a:lnTo>
                  <a:pt x="11200184" y="4981529"/>
                </a:lnTo>
                <a:lnTo>
                  <a:pt x="11135599" y="5066891"/>
                </a:lnTo>
                <a:lnTo>
                  <a:pt x="10995666" y="5056221"/>
                </a:lnTo>
                <a:lnTo>
                  <a:pt x="10952610" y="5002868"/>
                </a:lnTo>
                <a:lnTo>
                  <a:pt x="10909555" y="4938848"/>
                </a:lnTo>
                <a:lnTo>
                  <a:pt x="10877261" y="4832144"/>
                </a:lnTo>
                <a:lnTo>
                  <a:pt x="10941846" y="4810803"/>
                </a:lnTo>
                <a:lnTo>
                  <a:pt x="11006431" y="4789462"/>
                </a:lnTo>
                <a:close/>
                <a:moveTo>
                  <a:pt x="4135653" y="4222751"/>
                </a:moveTo>
                <a:lnTo>
                  <a:pt x="4185182" y="4320947"/>
                </a:lnTo>
                <a:lnTo>
                  <a:pt x="3999447" y="4296398"/>
                </a:lnTo>
                <a:close/>
                <a:moveTo>
                  <a:pt x="3627982" y="4124556"/>
                </a:moveTo>
                <a:lnTo>
                  <a:pt x="3850862" y="4136832"/>
                </a:lnTo>
                <a:lnTo>
                  <a:pt x="3974685" y="4198203"/>
                </a:lnTo>
                <a:lnTo>
                  <a:pt x="3962301" y="4235025"/>
                </a:lnTo>
                <a:lnTo>
                  <a:pt x="3850862" y="4235025"/>
                </a:lnTo>
                <a:lnTo>
                  <a:pt x="3776569" y="4173654"/>
                </a:lnTo>
                <a:close/>
                <a:moveTo>
                  <a:pt x="8061157" y="3939587"/>
                </a:moveTo>
                <a:lnTo>
                  <a:pt x="8120850" y="4083292"/>
                </a:lnTo>
                <a:lnTo>
                  <a:pt x="8197010" y="4177663"/>
                </a:lnTo>
                <a:lnTo>
                  <a:pt x="8177970" y="4243723"/>
                </a:lnTo>
                <a:lnTo>
                  <a:pt x="8244610" y="4309782"/>
                </a:lnTo>
                <a:lnTo>
                  <a:pt x="8244610" y="4366405"/>
                </a:lnTo>
                <a:lnTo>
                  <a:pt x="8349331" y="4451339"/>
                </a:lnTo>
                <a:lnTo>
                  <a:pt x="8369755" y="4481708"/>
                </a:lnTo>
                <a:lnTo>
                  <a:pt x="8369755" y="4417384"/>
                </a:lnTo>
                <a:lnTo>
                  <a:pt x="8369755" y="4374704"/>
                </a:lnTo>
                <a:lnTo>
                  <a:pt x="8111417" y="3947890"/>
                </a:lnTo>
                <a:close/>
                <a:moveTo>
                  <a:pt x="7282584" y="3030245"/>
                </a:moveTo>
                <a:lnTo>
                  <a:pt x="7304113" y="3179630"/>
                </a:lnTo>
                <a:lnTo>
                  <a:pt x="7390224" y="3254322"/>
                </a:lnTo>
                <a:lnTo>
                  <a:pt x="7444046" y="3297003"/>
                </a:lnTo>
                <a:lnTo>
                  <a:pt x="7422517" y="3393036"/>
                </a:lnTo>
                <a:lnTo>
                  <a:pt x="7325641" y="3478397"/>
                </a:lnTo>
                <a:lnTo>
                  <a:pt x="7250291" y="3457058"/>
                </a:lnTo>
                <a:lnTo>
                  <a:pt x="7250291" y="3425046"/>
                </a:lnTo>
                <a:lnTo>
                  <a:pt x="7347169" y="3393036"/>
                </a:lnTo>
                <a:lnTo>
                  <a:pt x="7347169" y="3350354"/>
                </a:lnTo>
                <a:lnTo>
                  <a:pt x="7304113" y="3297003"/>
                </a:lnTo>
                <a:lnTo>
                  <a:pt x="7217999" y="3264991"/>
                </a:lnTo>
                <a:lnTo>
                  <a:pt x="7174943" y="3211640"/>
                </a:lnTo>
                <a:lnTo>
                  <a:pt x="7131886" y="3136949"/>
                </a:lnTo>
                <a:lnTo>
                  <a:pt x="7088832" y="3104938"/>
                </a:lnTo>
                <a:lnTo>
                  <a:pt x="7013481" y="3158289"/>
                </a:lnTo>
                <a:lnTo>
                  <a:pt x="6895077" y="3126277"/>
                </a:lnTo>
                <a:lnTo>
                  <a:pt x="6873550" y="3211640"/>
                </a:lnTo>
                <a:lnTo>
                  <a:pt x="6830494" y="3275663"/>
                </a:lnTo>
                <a:lnTo>
                  <a:pt x="6787437" y="3350354"/>
                </a:lnTo>
                <a:lnTo>
                  <a:pt x="6722852" y="3446387"/>
                </a:lnTo>
                <a:lnTo>
                  <a:pt x="6582919" y="3467728"/>
                </a:lnTo>
                <a:lnTo>
                  <a:pt x="6582919" y="3538770"/>
                </a:lnTo>
                <a:lnTo>
                  <a:pt x="6626214" y="3526507"/>
                </a:lnTo>
                <a:lnTo>
                  <a:pt x="6692854" y="3545381"/>
                </a:lnTo>
                <a:lnTo>
                  <a:pt x="6797575" y="3507633"/>
                </a:lnTo>
                <a:lnTo>
                  <a:pt x="6873733" y="3488758"/>
                </a:lnTo>
                <a:lnTo>
                  <a:pt x="6978453" y="3469884"/>
                </a:lnTo>
                <a:lnTo>
                  <a:pt x="7054613" y="3469884"/>
                </a:lnTo>
                <a:lnTo>
                  <a:pt x="7130774" y="3441573"/>
                </a:lnTo>
                <a:lnTo>
                  <a:pt x="7168854" y="3479321"/>
                </a:lnTo>
                <a:lnTo>
                  <a:pt x="7197414" y="3498196"/>
                </a:lnTo>
                <a:lnTo>
                  <a:pt x="7225974" y="3564255"/>
                </a:lnTo>
                <a:lnTo>
                  <a:pt x="7197414" y="3630315"/>
                </a:lnTo>
                <a:lnTo>
                  <a:pt x="7273572" y="3677500"/>
                </a:lnTo>
                <a:lnTo>
                  <a:pt x="7340212" y="3668063"/>
                </a:lnTo>
                <a:lnTo>
                  <a:pt x="7368772" y="3715247"/>
                </a:lnTo>
                <a:lnTo>
                  <a:pt x="7444932" y="3724684"/>
                </a:lnTo>
                <a:lnTo>
                  <a:pt x="7473492" y="3743558"/>
                </a:lnTo>
                <a:lnTo>
                  <a:pt x="7511573" y="3752995"/>
                </a:lnTo>
                <a:lnTo>
                  <a:pt x="7530613" y="3649189"/>
                </a:lnTo>
                <a:lnTo>
                  <a:pt x="7644851" y="3649189"/>
                </a:lnTo>
                <a:lnTo>
                  <a:pt x="7711491" y="3696375"/>
                </a:lnTo>
                <a:lnTo>
                  <a:pt x="7787651" y="3696375"/>
                </a:lnTo>
                <a:lnTo>
                  <a:pt x="7863811" y="3762432"/>
                </a:lnTo>
                <a:lnTo>
                  <a:pt x="7901892" y="3734121"/>
                </a:lnTo>
                <a:lnTo>
                  <a:pt x="7920932" y="3705810"/>
                </a:lnTo>
                <a:lnTo>
                  <a:pt x="7938037" y="3714290"/>
                </a:lnTo>
                <a:lnTo>
                  <a:pt x="7939193" y="3713144"/>
                </a:lnTo>
                <a:lnTo>
                  <a:pt x="8003776" y="3723815"/>
                </a:lnTo>
                <a:lnTo>
                  <a:pt x="8089889" y="3563760"/>
                </a:lnTo>
                <a:lnTo>
                  <a:pt x="8100652" y="3510409"/>
                </a:lnTo>
                <a:lnTo>
                  <a:pt x="8025304" y="3489069"/>
                </a:lnTo>
                <a:lnTo>
                  <a:pt x="7971484" y="3542419"/>
                </a:lnTo>
                <a:lnTo>
                  <a:pt x="7949956" y="3489069"/>
                </a:lnTo>
                <a:lnTo>
                  <a:pt x="7853079" y="3521079"/>
                </a:lnTo>
                <a:lnTo>
                  <a:pt x="7745438" y="3574432"/>
                </a:lnTo>
                <a:lnTo>
                  <a:pt x="7637798" y="3542419"/>
                </a:lnTo>
                <a:lnTo>
                  <a:pt x="7756203" y="3499738"/>
                </a:lnTo>
                <a:lnTo>
                  <a:pt x="7766966" y="3329014"/>
                </a:lnTo>
                <a:lnTo>
                  <a:pt x="7723910" y="3275663"/>
                </a:lnTo>
                <a:lnTo>
                  <a:pt x="7637798" y="3318344"/>
                </a:lnTo>
                <a:lnTo>
                  <a:pt x="7723910" y="3361024"/>
                </a:lnTo>
                <a:lnTo>
                  <a:pt x="7670090" y="3425046"/>
                </a:lnTo>
                <a:lnTo>
                  <a:pt x="7659327" y="3510409"/>
                </a:lnTo>
                <a:lnTo>
                  <a:pt x="7573213" y="3446387"/>
                </a:lnTo>
                <a:lnTo>
                  <a:pt x="7487100" y="3382365"/>
                </a:lnTo>
                <a:lnTo>
                  <a:pt x="7487100" y="3318344"/>
                </a:lnTo>
                <a:lnTo>
                  <a:pt x="7476337" y="3275663"/>
                </a:lnTo>
                <a:close/>
                <a:moveTo>
                  <a:pt x="7949438" y="2954169"/>
                </a:moveTo>
                <a:lnTo>
                  <a:pt x="7820268" y="3188915"/>
                </a:lnTo>
                <a:lnTo>
                  <a:pt x="7917144" y="3242266"/>
                </a:lnTo>
                <a:lnTo>
                  <a:pt x="7981729" y="3188915"/>
                </a:lnTo>
                <a:lnTo>
                  <a:pt x="8110897" y="3199587"/>
                </a:lnTo>
                <a:lnTo>
                  <a:pt x="8186247" y="3242266"/>
                </a:lnTo>
                <a:lnTo>
                  <a:pt x="8315415" y="3252938"/>
                </a:lnTo>
                <a:lnTo>
                  <a:pt x="8315415" y="3188915"/>
                </a:lnTo>
                <a:lnTo>
                  <a:pt x="8153954" y="3060873"/>
                </a:lnTo>
                <a:lnTo>
                  <a:pt x="8014021" y="3060873"/>
                </a:lnTo>
                <a:close/>
                <a:moveTo>
                  <a:pt x="6636221" y="2153898"/>
                </a:moveTo>
                <a:lnTo>
                  <a:pt x="6646986" y="2217921"/>
                </a:lnTo>
                <a:lnTo>
                  <a:pt x="6733097" y="2249931"/>
                </a:lnTo>
                <a:lnTo>
                  <a:pt x="6646986" y="2335294"/>
                </a:lnTo>
                <a:lnTo>
                  <a:pt x="6754626" y="2420655"/>
                </a:lnTo>
                <a:lnTo>
                  <a:pt x="6765391" y="2570041"/>
                </a:lnTo>
                <a:lnTo>
                  <a:pt x="6808446" y="2580710"/>
                </a:lnTo>
                <a:lnTo>
                  <a:pt x="6873030" y="2623391"/>
                </a:lnTo>
                <a:lnTo>
                  <a:pt x="6819211" y="2730095"/>
                </a:lnTo>
                <a:lnTo>
                  <a:pt x="6700806" y="2708755"/>
                </a:lnTo>
                <a:lnTo>
                  <a:pt x="6571636" y="2815457"/>
                </a:lnTo>
                <a:lnTo>
                  <a:pt x="6625458" y="2687414"/>
                </a:lnTo>
                <a:lnTo>
                  <a:pt x="6560873" y="2666073"/>
                </a:lnTo>
                <a:lnTo>
                  <a:pt x="6614693" y="2623391"/>
                </a:lnTo>
                <a:lnTo>
                  <a:pt x="6614693" y="2559369"/>
                </a:lnTo>
                <a:lnTo>
                  <a:pt x="6668513" y="2548700"/>
                </a:lnTo>
                <a:lnTo>
                  <a:pt x="6646986" y="2474008"/>
                </a:lnTo>
                <a:lnTo>
                  <a:pt x="6582401" y="2474008"/>
                </a:lnTo>
                <a:lnTo>
                  <a:pt x="6560873" y="2538028"/>
                </a:lnTo>
                <a:lnTo>
                  <a:pt x="6550108" y="2634063"/>
                </a:lnTo>
                <a:lnTo>
                  <a:pt x="6474760" y="2698083"/>
                </a:lnTo>
                <a:lnTo>
                  <a:pt x="6367120" y="2676742"/>
                </a:lnTo>
                <a:lnTo>
                  <a:pt x="6356355" y="2634063"/>
                </a:lnTo>
                <a:lnTo>
                  <a:pt x="6410177" y="2591381"/>
                </a:lnTo>
                <a:lnTo>
                  <a:pt x="6367120" y="2527359"/>
                </a:lnTo>
                <a:lnTo>
                  <a:pt x="6517816" y="2399316"/>
                </a:lnTo>
                <a:lnTo>
                  <a:pt x="6550108" y="2431326"/>
                </a:lnTo>
                <a:lnTo>
                  <a:pt x="6560873" y="2303282"/>
                </a:lnTo>
                <a:lnTo>
                  <a:pt x="6507053" y="2217921"/>
                </a:lnTo>
                <a:lnTo>
                  <a:pt x="6571636" y="2175239"/>
                </a:lnTo>
                <a:lnTo>
                  <a:pt x="6571636" y="2217921"/>
                </a:lnTo>
                <a:close/>
                <a:moveTo>
                  <a:pt x="346703" y="1755609"/>
                </a:moveTo>
                <a:lnTo>
                  <a:pt x="383849" y="1816982"/>
                </a:lnTo>
                <a:lnTo>
                  <a:pt x="247645" y="1804707"/>
                </a:lnTo>
                <a:close/>
                <a:moveTo>
                  <a:pt x="5918432" y="1477857"/>
                </a:moveTo>
                <a:lnTo>
                  <a:pt x="5996554" y="1523031"/>
                </a:lnTo>
                <a:lnTo>
                  <a:pt x="5970513" y="1574659"/>
                </a:lnTo>
                <a:lnTo>
                  <a:pt x="6009575" y="1568204"/>
                </a:lnTo>
                <a:lnTo>
                  <a:pt x="6022595" y="1529484"/>
                </a:lnTo>
                <a:lnTo>
                  <a:pt x="6068167" y="1529484"/>
                </a:lnTo>
                <a:lnTo>
                  <a:pt x="6133269" y="1529484"/>
                </a:lnTo>
                <a:lnTo>
                  <a:pt x="6133269" y="1516576"/>
                </a:lnTo>
                <a:lnTo>
                  <a:pt x="6172332" y="1477857"/>
                </a:lnTo>
                <a:lnTo>
                  <a:pt x="6256964" y="1510123"/>
                </a:lnTo>
                <a:lnTo>
                  <a:pt x="6256964" y="1548845"/>
                </a:lnTo>
                <a:lnTo>
                  <a:pt x="6250454" y="1574659"/>
                </a:lnTo>
                <a:lnTo>
                  <a:pt x="6302535" y="1606926"/>
                </a:lnTo>
                <a:lnTo>
                  <a:pt x="6302535" y="1639193"/>
                </a:lnTo>
                <a:lnTo>
                  <a:pt x="6289514" y="1677915"/>
                </a:lnTo>
                <a:lnTo>
                  <a:pt x="6211392" y="1748904"/>
                </a:lnTo>
                <a:lnTo>
                  <a:pt x="6159310" y="1781171"/>
                </a:lnTo>
                <a:lnTo>
                  <a:pt x="6094207" y="1806984"/>
                </a:lnTo>
                <a:lnTo>
                  <a:pt x="5977025" y="1768265"/>
                </a:lnTo>
                <a:lnTo>
                  <a:pt x="5866350" y="1690823"/>
                </a:lnTo>
                <a:lnTo>
                  <a:pt x="5892391" y="1665007"/>
                </a:lnTo>
                <a:lnTo>
                  <a:pt x="5931453" y="1658554"/>
                </a:lnTo>
                <a:lnTo>
                  <a:pt x="5931453" y="1613379"/>
                </a:lnTo>
                <a:lnTo>
                  <a:pt x="5885881" y="1619834"/>
                </a:lnTo>
                <a:lnTo>
                  <a:pt x="5846819" y="1600473"/>
                </a:lnTo>
                <a:lnTo>
                  <a:pt x="5879372" y="1535937"/>
                </a:lnTo>
                <a:lnTo>
                  <a:pt x="5898901" y="1503670"/>
                </a:lnTo>
                <a:close/>
                <a:moveTo>
                  <a:pt x="12383" y="1301460"/>
                </a:moveTo>
                <a:lnTo>
                  <a:pt x="160970" y="1399655"/>
                </a:lnTo>
                <a:lnTo>
                  <a:pt x="235262" y="1411928"/>
                </a:lnTo>
                <a:lnTo>
                  <a:pt x="309555" y="1399655"/>
                </a:lnTo>
                <a:lnTo>
                  <a:pt x="396232" y="1473301"/>
                </a:lnTo>
                <a:lnTo>
                  <a:pt x="408613" y="1522397"/>
                </a:lnTo>
                <a:lnTo>
                  <a:pt x="321939" y="1608319"/>
                </a:lnTo>
                <a:lnTo>
                  <a:pt x="247645" y="1694238"/>
                </a:lnTo>
                <a:lnTo>
                  <a:pt x="160970" y="1620592"/>
                </a:lnTo>
                <a:lnTo>
                  <a:pt x="160970" y="1608319"/>
                </a:lnTo>
                <a:lnTo>
                  <a:pt x="148589" y="1583770"/>
                </a:lnTo>
                <a:lnTo>
                  <a:pt x="99058" y="1608319"/>
                </a:lnTo>
                <a:lnTo>
                  <a:pt x="61912" y="1620592"/>
                </a:lnTo>
                <a:lnTo>
                  <a:pt x="37148" y="1583770"/>
                </a:lnTo>
                <a:lnTo>
                  <a:pt x="37148" y="1546946"/>
                </a:lnTo>
                <a:lnTo>
                  <a:pt x="61912" y="1510123"/>
                </a:lnTo>
                <a:lnTo>
                  <a:pt x="12383" y="1510123"/>
                </a:lnTo>
                <a:lnTo>
                  <a:pt x="0" y="1362831"/>
                </a:lnTo>
                <a:close/>
                <a:moveTo>
                  <a:pt x="9342863" y="717538"/>
                </a:moveTo>
                <a:lnTo>
                  <a:pt x="9419251" y="793263"/>
                </a:lnTo>
                <a:lnTo>
                  <a:pt x="9251193" y="838697"/>
                </a:lnTo>
                <a:lnTo>
                  <a:pt x="9113693" y="884132"/>
                </a:lnTo>
                <a:lnTo>
                  <a:pt x="8945632" y="959857"/>
                </a:lnTo>
                <a:lnTo>
                  <a:pt x="8869244" y="1126451"/>
                </a:lnTo>
                <a:lnTo>
                  <a:pt x="8869244" y="1232465"/>
                </a:lnTo>
                <a:lnTo>
                  <a:pt x="8747019" y="1126451"/>
                </a:lnTo>
                <a:lnTo>
                  <a:pt x="8838687" y="1005293"/>
                </a:lnTo>
                <a:lnTo>
                  <a:pt x="8792854" y="975002"/>
                </a:lnTo>
                <a:lnTo>
                  <a:pt x="8869244" y="929568"/>
                </a:lnTo>
                <a:lnTo>
                  <a:pt x="8915077" y="853843"/>
                </a:lnTo>
                <a:lnTo>
                  <a:pt x="9144248" y="747827"/>
                </a:lnTo>
                <a:close/>
                <a:moveTo>
                  <a:pt x="10813197" y="640098"/>
                </a:moveTo>
                <a:lnTo>
                  <a:pt x="10845488" y="746800"/>
                </a:lnTo>
                <a:lnTo>
                  <a:pt x="11006949" y="725460"/>
                </a:lnTo>
                <a:lnTo>
                  <a:pt x="11093063" y="853504"/>
                </a:lnTo>
                <a:lnTo>
                  <a:pt x="10759377" y="1056239"/>
                </a:lnTo>
                <a:lnTo>
                  <a:pt x="10888545" y="992218"/>
                </a:lnTo>
                <a:lnTo>
                  <a:pt x="10996186" y="949537"/>
                </a:lnTo>
                <a:lnTo>
                  <a:pt x="11093063" y="917525"/>
                </a:lnTo>
                <a:lnTo>
                  <a:pt x="11265287" y="981547"/>
                </a:lnTo>
                <a:lnTo>
                  <a:pt x="11383692" y="1034898"/>
                </a:lnTo>
                <a:lnTo>
                  <a:pt x="11415983" y="1024229"/>
                </a:lnTo>
                <a:lnTo>
                  <a:pt x="11437511" y="960206"/>
                </a:lnTo>
                <a:lnTo>
                  <a:pt x="11502096" y="960206"/>
                </a:lnTo>
                <a:lnTo>
                  <a:pt x="11598973" y="981547"/>
                </a:lnTo>
                <a:lnTo>
                  <a:pt x="11695849" y="1066910"/>
                </a:lnTo>
                <a:lnTo>
                  <a:pt x="11663558" y="1130931"/>
                </a:lnTo>
                <a:lnTo>
                  <a:pt x="11738906" y="1184284"/>
                </a:lnTo>
                <a:lnTo>
                  <a:pt x="11792725" y="1109592"/>
                </a:lnTo>
                <a:lnTo>
                  <a:pt x="12018772" y="1152271"/>
                </a:lnTo>
                <a:lnTo>
                  <a:pt x="12040300" y="1109592"/>
                </a:lnTo>
                <a:lnTo>
                  <a:pt x="12061828" y="1045569"/>
                </a:lnTo>
                <a:lnTo>
                  <a:pt x="12083357" y="1024229"/>
                </a:lnTo>
                <a:lnTo>
                  <a:pt x="12018772" y="906855"/>
                </a:lnTo>
                <a:lnTo>
                  <a:pt x="11943424" y="853504"/>
                </a:lnTo>
                <a:lnTo>
                  <a:pt x="11997243" y="746800"/>
                </a:lnTo>
                <a:lnTo>
                  <a:pt x="12061828" y="810823"/>
                </a:lnTo>
                <a:lnTo>
                  <a:pt x="12115648" y="778811"/>
                </a:lnTo>
                <a:lnTo>
                  <a:pt x="12234053" y="789482"/>
                </a:lnTo>
                <a:lnTo>
                  <a:pt x="12266344" y="874845"/>
                </a:lnTo>
                <a:lnTo>
                  <a:pt x="12137176" y="885515"/>
                </a:lnTo>
                <a:lnTo>
                  <a:pt x="12104883" y="906855"/>
                </a:lnTo>
                <a:lnTo>
                  <a:pt x="12212524" y="992218"/>
                </a:lnTo>
                <a:lnTo>
                  <a:pt x="12244816" y="1109592"/>
                </a:lnTo>
                <a:lnTo>
                  <a:pt x="12460097" y="1045569"/>
                </a:lnTo>
                <a:lnTo>
                  <a:pt x="12503154" y="1173612"/>
                </a:lnTo>
                <a:lnTo>
                  <a:pt x="12675380" y="1152271"/>
                </a:lnTo>
                <a:lnTo>
                  <a:pt x="12815311" y="1205624"/>
                </a:lnTo>
                <a:lnTo>
                  <a:pt x="12847605" y="1280316"/>
                </a:lnTo>
                <a:lnTo>
                  <a:pt x="12976772" y="1269645"/>
                </a:lnTo>
                <a:lnTo>
                  <a:pt x="13062886" y="1290985"/>
                </a:lnTo>
                <a:lnTo>
                  <a:pt x="13105942" y="1248304"/>
                </a:lnTo>
                <a:lnTo>
                  <a:pt x="13471919" y="1226965"/>
                </a:lnTo>
                <a:lnTo>
                  <a:pt x="13805605" y="1461712"/>
                </a:lnTo>
                <a:lnTo>
                  <a:pt x="13934775" y="1493722"/>
                </a:lnTo>
                <a:lnTo>
                  <a:pt x="13859427" y="1600424"/>
                </a:lnTo>
                <a:lnTo>
                  <a:pt x="13837899" y="1696458"/>
                </a:lnTo>
                <a:lnTo>
                  <a:pt x="13654909" y="1611095"/>
                </a:lnTo>
                <a:lnTo>
                  <a:pt x="13611852" y="1568414"/>
                </a:lnTo>
                <a:lnTo>
                  <a:pt x="13590324" y="1515063"/>
                </a:lnTo>
                <a:lnTo>
                  <a:pt x="13590324" y="1547073"/>
                </a:lnTo>
                <a:lnTo>
                  <a:pt x="13536504" y="1643105"/>
                </a:lnTo>
                <a:lnTo>
                  <a:pt x="13471919" y="1643105"/>
                </a:lnTo>
                <a:lnTo>
                  <a:pt x="13536504" y="1707128"/>
                </a:lnTo>
                <a:lnTo>
                  <a:pt x="13568796" y="1867183"/>
                </a:lnTo>
                <a:lnTo>
                  <a:pt x="13504213" y="1867183"/>
                </a:lnTo>
                <a:lnTo>
                  <a:pt x="13299695" y="1920534"/>
                </a:lnTo>
                <a:lnTo>
                  <a:pt x="13224347" y="2016566"/>
                </a:lnTo>
                <a:lnTo>
                  <a:pt x="13159762" y="2016566"/>
                </a:lnTo>
                <a:lnTo>
                  <a:pt x="13041357" y="2080589"/>
                </a:lnTo>
                <a:lnTo>
                  <a:pt x="12998301" y="2059248"/>
                </a:lnTo>
                <a:lnTo>
                  <a:pt x="12922953" y="2165952"/>
                </a:lnTo>
                <a:lnTo>
                  <a:pt x="12987538" y="2219303"/>
                </a:lnTo>
                <a:lnTo>
                  <a:pt x="12933716" y="2272654"/>
                </a:lnTo>
                <a:lnTo>
                  <a:pt x="12922953" y="2368686"/>
                </a:lnTo>
                <a:lnTo>
                  <a:pt x="12933716" y="2454049"/>
                </a:lnTo>
                <a:lnTo>
                  <a:pt x="12869133" y="2475390"/>
                </a:lnTo>
                <a:lnTo>
                  <a:pt x="12815311" y="2582092"/>
                </a:lnTo>
                <a:lnTo>
                  <a:pt x="12761491" y="2624774"/>
                </a:lnTo>
                <a:lnTo>
                  <a:pt x="12696906" y="2699465"/>
                </a:lnTo>
                <a:lnTo>
                  <a:pt x="12524682" y="2966224"/>
                </a:lnTo>
                <a:lnTo>
                  <a:pt x="12223288" y="3158289"/>
                </a:lnTo>
                <a:lnTo>
                  <a:pt x="12147940" y="3179630"/>
                </a:lnTo>
                <a:lnTo>
                  <a:pt x="12126411" y="3393036"/>
                </a:lnTo>
                <a:lnTo>
                  <a:pt x="12072591" y="3542419"/>
                </a:lnTo>
                <a:lnTo>
                  <a:pt x="11964952" y="3617111"/>
                </a:lnTo>
                <a:lnTo>
                  <a:pt x="11835782" y="3659793"/>
                </a:lnTo>
                <a:lnTo>
                  <a:pt x="11738906" y="3681134"/>
                </a:lnTo>
                <a:lnTo>
                  <a:pt x="11695849" y="3830517"/>
                </a:lnTo>
                <a:lnTo>
                  <a:pt x="11663558" y="3702474"/>
                </a:lnTo>
                <a:lnTo>
                  <a:pt x="11706614" y="3595770"/>
                </a:lnTo>
                <a:lnTo>
                  <a:pt x="11814254" y="3510409"/>
                </a:lnTo>
                <a:lnTo>
                  <a:pt x="11889602" y="3489069"/>
                </a:lnTo>
                <a:lnTo>
                  <a:pt x="11975715" y="3393036"/>
                </a:lnTo>
                <a:lnTo>
                  <a:pt x="12040300" y="3243650"/>
                </a:lnTo>
                <a:lnTo>
                  <a:pt x="12072591" y="3232981"/>
                </a:lnTo>
                <a:lnTo>
                  <a:pt x="12040300" y="3200971"/>
                </a:lnTo>
                <a:lnTo>
                  <a:pt x="12040300" y="3136949"/>
                </a:lnTo>
                <a:lnTo>
                  <a:pt x="12115648" y="3115608"/>
                </a:lnTo>
                <a:lnTo>
                  <a:pt x="12115648" y="3019575"/>
                </a:lnTo>
                <a:lnTo>
                  <a:pt x="12244816" y="3019575"/>
                </a:lnTo>
                <a:lnTo>
                  <a:pt x="12460097" y="2923543"/>
                </a:lnTo>
                <a:lnTo>
                  <a:pt x="12675380" y="2656784"/>
                </a:lnTo>
                <a:lnTo>
                  <a:pt x="12653852" y="2518072"/>
                </a:lnTo>
                <a:lnTo>
                  <a:pt x="12621558" y="2390027"/>
                </a:lnTo>
                <a:lnTo>
                  <a:pt x="12621558" y="2315335"/>
                </a:lnTo>
                <a:lnTo>
                  <a:pt x="12686143" y="2261984"/>
                </a:lnTo>
                <a:lnTo>
                  <a:pt x="12686143" y="2208631"/>
                </a:lnTo>
                <a:lnTo>
                  <a:pt x="12847605" y="2048578"/>
                </a:lnTo>
                <a:lnTo>
                  <a:pt x="12793785" y="1963215"/>
                </a:lnTo>
                <a:lnTo>
                  <a:pt x="12826076" y="1909864"/>
                </a:lnTo>
                <a:lnTo>
                  <a:pt x="12718435" y="1899193"/>
                </a:lnTo>
                <a:lnTo>
                  <a:pt x="12589267" y="2037907"/>
                </a:lnTo>
                <a:lnTo>
                  <a:pt x="12643087" y="2112599"/>
                </a:lnTo>
                <a:lnTo>
                  <a:pt x="12589267" y="2155280"/>
                </a:lnTo>
                <a:lnTo>
                  <a:pt x="12481625" y="2155280"/>
                </a:lnTo>
                <a:lnTo>
                  <a:pt x="12492390" y="2080589"/>
                </a:lnTo>
                <a:lnTo>
                  <a:pt x="12406277" y="2069917"/>
                </a:lnTo>
                <a:lnTo>
                  <a:pt x="12373986" y="2112599"/>
                </a:lnTo>
                <a:lnTo>
                  <a:pt x="12287873" y="2133940"/>
                </a:lnTo>
                <a:lnTo>
                  <a:pt x="12180233" y="2112599"/>
                </a:lnTo>
                <a:lnTo>
                  <a:pt x="11900367" y="2432709"/>
                </a:lnTo>
                <a:lnTo>
                  <a:pt x="11975715" y="2475390"/>
                </a:lnTo>
                <a:lnTo>
                  <a:pt x="12029535" y="2443378"/>
                </a:lnTo>
                <a:lnTo>
                  <a:pt x="12104883" y="2507400"/>
                </a:lnTo>
                <a:lnTo>
                  <a:pt x="12137176" y="2443378"/>
                </a:lnTo>
                <a:lnTo>
                  <a:pt x="12190996" y="2507400"/>
                </a:lnTo>
                <a:lnTo>
                  <a:pt x="12223288" y="2603433"/>
                </a:lnTo>
                <a:lnTo>
                  <a:pt x="12223288" y="2752818"/>
                </a:lnTo>
                <a:lnTo>
                  <a:pt x="12287873" y="2827510"/>
                </a:lnTo>
                <a:lnTo>
                  <a:pt x="12244816" y="2838180"/>
                </a:lnTo>
                <a:lnTo>
                  <a:pt x="12212524" y="2827510"/>
                </a:lnTo>
                <a:lnTo>
                  <a:pt x="12234053" y="2944883"/>
                </a:lnTo>
                <a:lnTo>
                  <a:pt x="12223288" y="2987565"/>
                </a:lnTo>
                <a:lnTo>
                  <a:pt x="12137176" y="2976894"/>
                </a:lnTo>
                <a:lnTo>
                  <a:pt x="12137176" y="2902202"/>
                </a:lnTo>
                <a:lnTo>
                  <a:pt x="12126411" y="2667455"/>
                </a:lnTo>
                <a:lnTo>
                  <a:pt x="12094120" y="2688796"/>
                </a:lnTo>
                <a:lnTo>
                  <a:pt x="12094120" y="2848851"/>
                </a:lnTo>
                <a:lnTo>
                  <a:pt x="11986478" y="2923543"/>
                </a:lnTo>
                <a:lnTo>
                  <a:pt x="11943424" y="3094267"/>
                </a:lnTo>
                <a:lnTo>
                  <a:pt x="11792725" y="3147618"/>
                </a:lnTo>
                <a:lnTo>
                  <a:pt x="11695849" y="3200971"/>
                </a:lnTo>
                <a:lnTo>
                  <a:pt x="11631264" y="3339685"/>
                </a:lnTo>
                <a:lnTo>
                  <a:pt x="11652792" y="3457058"/>
                </a:lnTo>
                <a:lnTo>
                  <a:pt x="11674321" y="3531750"/>
                </a:lnTo>
                <a:lnTo>
                  <a:pt x="11534388" y="3553091"/>
                </a:lnTo>
                <a:lnTo>
                  <a:pt x="11512859" y="3414377"/>
                </a:lnTo>
                <a:lnTo>
                  <a:pt x="11459040" y="3403705"/>
                </a:lnTo>
                <a:lnTo>
                  <a:pt x="11502096" y="3318344"/>
                </a:lnTo>
                <a:lnTo>
                  <a:pt x="11297578" y="3361024"/>
                </a:lnTo>
                <a:lnTo>
                  <a:pt x="11372929" y="3297003"/>
                </a:lnTo>
                <a:lnTo>
                  <a:pt x="11232996" y="3371695"/>
                </a:lnTo>
                <a:lnTo>
                  <a:pt x="11276050" y="3446387"/>
                </a:lnTo>
                <a:lnTo>
                  <a:pt x="11372929" y="3403705"/>
                </a:lnTo>
                <a:lnTo>
                  <a:pt x="11372929" y="3457058"/>
                </a:lnTo>
                <a:lnTo>
                  <a:pt x="11297578" y="3531750"/>
                </a:lnTo>
                <a:lnTo>
                  <a:pt x="11405220" y="3723815"/>
                </a:lnTo>
                <a:lnTo>
                  <a:pt x="11372929" y="3862529"/>
                </a:lnTo>
                <a:lnTo>
                  <a:pt x="11340635" y="3937221"/>
                </a:lnTo>
                <a:lnTo>
                  <a:pt x="11286815" y="4001243"/>
                </a:lnTo>
                <a:lnTo>
                  <a:pt x="11200702" y="4054594"/>
                </a:lnTo>
                <a:lnTo>
                  <a:pt x="11114591" y="4075935"/>
                </a:lnTo>
                <a:lnTo>
                  <a:pt x="10974658" y="4118617"/>
                </a:lnTo>
                <a:lnTo>
                  <a:pt x="10920836" y="4214649"/>
                </a:lnTo>
                <a:lnTo>
                  <a:pt x="10877781" y="4161298"/>
                </a:lnTo>
                <a:lnTo>
                  <a:pt x="10823960" y="4161298"/>
                </a:lnTo>
                <a:lnTo>
                  <a:pt x="10834725" y="4257331"/>
                </a:lnTo>
                <a:lnTo>
                  <a:pt x="10996186" y="4417384"/>
                </a:lnTo>
                <a:lnTo>
                  <a:pt x="10942364" y="4492078"/>
                </a:lnTo>
                <a:lnTo>
                  <a:pt x="10780905" y="4609451"/>
                </a:lnTo>
                <a:lnTo>
                  <a:pt x="10673264" y="4566769"/>
                </a:lnTo>
                <a:lnTo>
                  <a:pt x="10597915" y="4449396"/>
                </a:lnTo>
                <a:lnTo>
                  <a:pt x="10576387" y="4556098"/>
                </a:lnTo>
                <a:lnTo>
                  <a:pt x="10662500" y="4716153"/>
                </a:lnTo>
                <a:lnTo>
                  <a:pt x="10770140" y="4908218"/>
                </a:lnTo>
                <a:lnTo>
                  <a:pt x="10759377" y="4982912"/>
                </a:lnTo>
                <a:lnTo>
                  <a:pt x="10791668" y="5132295"/>
                </a:lnTo>
                <a:lnTo>
                  <a:pt x="10694792" y="5110954"/>
                </a:lnTo>
                <a:lnTo>
                  <a:pt x="10544096" y="5004250"/>
                </a:lnTo>
                <a:lnTo>
                  <a:pt x="10414926" y="4822857"/>
                </a:lnTo>
                <a:lnTo>
                  <a:pt x="10318049" y="4684143"/>
                </a:lnTo>
                <a:lnTo>
                  <a:pt x="10404163" y="4652130"/>
                </a:lnTo>
                <a:lnTo>
                  <a:pt x="10457982" y="4705483"/>
                </a:lnTo>
                <a:lnTo>
                  <a:pt x="10630207" y="4886877"/>
                </a:lnTo>
                <a:lnTo>
                  <a:pt x="10619444" y="4854867"/>
                </a:lnTo>
                <a:lnTo>
                  <a:pt x="10597915" y="4780175"/>
                </a:lnTo>
                <a:lnTo>
                  <a:pt x="10608679" y="4758834"/>
                </a:lnTo>
                <a:lnTo>
                  <a:pt x="10522567" y="4609451"/>
                </a:lnTo>
                <a:lnTo>
                  <a:pt x="10479511" y="4524088"/>
                </a:lnTo>
                <a:lnTo>
                  <a:pt x="10468746" y="4470737"/>
                </a:lnTo>
                <a:lnTo>
                  <a:pt x="10447217" y="4417384"/>
                </a:lnTo>
                <a:lnTo>
                  <a:pt x="10447217" y="4374704"/>
                </a:lnTo>
                <a:lnTo>
                  <a:pt x="10361106" y="4406714"/>
                </a:lnTo>
                <a:lnTo>
                  <a:pt x="10328813" y="4396045"/>
                </a:lnTo>
                <a:lnTo>
                  <a:pt x="10307286" y="4342692"/>
                </a:lnTo>
                <a:lnTo>
                  <a:pt x="10285758" y="4278672"/>
                </a:lnTo>
                <a:lnTo>
                  <a:pt x="10285758" y="4235990"/>
                </a:lnTo>
                <a:lnTo>
                  <a:pt x="10242701" y="4182637"/>
                </a:lnTo>
                <a:lnTo>
                  <a:pt x="10221173" y="4097276"/>
                </a:lnTo>
                <a:lnTo>
                  <a:pt x="10167353" y="4150627"/>
                </a:lnTo>
                <a:lnTo>
                  <a:pt x="10070477" y="4150627"/>
                </a:lnTo>
                <a:lnTo>
                  <a:pt x="10038183" y="4214649"/>
                </a:lnTo>
                <a:lnTo>
                  <a:pt x="9822902" y="4396045"/>
                </a:lnTo>
                <a:lnTo>
                  <a:pt x="9801374" y="4620120"/>
                </a:lnTo>
                <a:lnTo>
                  <a:pt x="9855194" y="4737494"/>
                </a:lnTo>
                <a:lnTo>
                  <a:pt x="9790611" y="4801516"/>
                </a:lnTo>
                <a:lnTo>
                  <a:pt x="9769083" y="4641461"/>
                </a:lnTo>
                <a:lnTo>
                  <a:pt x="9672206" y="4716153"/>
                </a:lnTo>
                <a:lnTo>
                  <a:pt x="9639913" y="4652130"/>
                </a:lnTo>
                <a:lnTo>
                  <a:pt x="9564565" y="4502747"/>
                </a:lnTo>
                <a:lnTo>
                  <a:pt x="9467688" y="4246659"/>
                </a:lnTo>
                <a:lnTo>
                  <a:pt x="9360049" y="4182637"/>
                </a:lnTo>
                <a:lnTo>
                  <a:pt x="9327755" y="4075935"/>
                </a:lnTo>
                <a:lnTo>
                  <a:pt x="9316992" y="4075935"/>
                </a:lnTo>
                <a:lnTo>
                  <a:pt x="9273936" y="4011913"/>
                </a:lnTo>
                <a:lnTo>
                  <a:pt x="9026361" y="4001243"/>
                </a:lnTo>
                <a:lnTo>
                  <a:pt x="8929485" y="4001243"/>
                </a:lnTo>
                <a:lnTo>
                  <a:pt x="8832608" y="3947890"/>
                </a:lnTo>
                <a:lnTo>
                  <a:pt x="8671147" y="3841189"/>
                </a:lnTo>
                <a:lnTo>
                  <a:pt x="8552742" y="3787838"/>
                </a:lnTo>
                <a:lnTo>
                  <a:pt x="8671147" y="3969231"/>
                </a:lnTo>
                <a:lnTo>
                  <a:pt x="8757260" y="4043925"/>
                </a:lnTo>
                <a:lnTo>
                  <a:pt x="8811080" y="3969231"/>
                </a:lnTo>
                <a:lnTo>
                  <a:pt x="9047889" y="4129286"/>
                </a:lnTo>
                <a:lnTo>
                  <a:pt x="8907956" y="4278672"/>
                </a:lnTo>
                <a:lnTo>
                  <a:pt x="8800317" y="4385374"/>
                </a:lnTo>
                <a:lnTo>
                  <a:pt x="8681912" y="4438725"/>
                </a:lnTo>
                <a:lnTo>
                  <a:pt x="8520451" y="4481406"/>
                </a:lnTo>
                <a:lnTo>
                  <a:pt x="8388414" y="4509455"/>
                </a:lnTo>
                <a:lnTo>
                  <a:pt x="8406449" y="4536271"/>
                </a:lnTo>
                <a:lnTo>
                  <a:pt x="8415969" y="4602330"/>
                </a:lnTo>
                <a:lnTo>
                  <a:pt x="8682530" y="4526834"/>
                </a:lnTo>
                <a:lnTo>
                  <a:pt x="8720610" y="4630642"/>
                </a:lnTo>
                <a:lnTo>
                  <a:pt x="8644450" y="4753324"/>
                </a:lnTo>
                <a:lnTo>
                  <a:pt x="8539729" y="4932627"/>
                </a:lnTo>
                <a:lnTo>
                  <a:pt x="8396929" y="5036435"/>
                </a:lnTo>
                <a:lnTo>
                  <a:pt x="8292211" y="5159117"/>
                </a:lnTo>
                <a:lnTo>
                  <a:pt x="8225570" y="5234612"/>
                </a:lnTo>
                <a:lnTo>
                  <a:pt x="8282691" y="5291235"/>
                </a:lnTo>
                <a:lnTo>
                  <a:pt x="8254130" y="5347857"/>
                </a:lnTo>
                <a:lnTo>
                  <a:pt x="8320771" y="5451666"/>
                </a:lnTo>
                <a:lnTo>
                  <a:pt x="8320771" y="5527162"/>
                </a:lnTo>
                <a:lnTo>
                  <a:pt x="8292211" y="5715902"/>
                </a:lnTo>
                <a:lnTo>
                  <a:pt x="8149410" y="5781962"/>
                </a:lnTo>
                <a:lnTo>
                  <a:pt x="8120850" y="5961265"/>
                </a:lnTo>
                <a:lnTo>
                  <a:pt x="8092290" y="6046199"/>
                </a:lnTo>
                <a:lnTo>
                  <a:pt x="8035170" y="6074510"/>
                </a:lnTo>
                <a:lnTo>
                  <a:pt x="7978052" y="6234941"/>
                </a:lnTo>
                <a:lnTo>
                  <a:pt x="7835251" y="6433118"/>
                </a:lnTo>
                <a:lnTo>
                  <a:pt x="7587733" y="6527489"/>
                </a:lnTo>
                <a:lnTo>
                  <a:pt x="7435412" y="6442555"/>
                </a:lnTo>
                <a:lnTo>
                  <a:pt x="7463972" y="6367058"/>
                </a:lnTo>
                <a:lnTo>
                  <a:pt x="7444932" y="6301001"/>
                </a:lnTo>
                <a:lnTo>
                  <a:pt x="7416372" y="6244378"/>
                </a:lnTo>
                <a:lnTo>
                  <a:pt x="7378292" y="6187756"/>
                </a:lnTo>
                <a:lnTo>
                  <a:pt x="7340212" y="6121696"/>
                </a:lnTo>
                <a:lnTo>
                  <a:pt x="7321172" y="6055636"/>
                </a:lnTo>
                <a:lnTo>
                  <a:pt x="7321172" y="5951830"/>
                </a:lnTo>
                <a:lnTo>
                  <a:pt x="7216454" y="5800836"/>
                </a:lnTo>
                <a:lnTo>
                  <a:pt x="7206934" y="5753651"/>
                </a:lnTo>
                <a:lnTo>
                  <a:pt x="7206934" y="5659280"/>
                </a:lnTo>
                <a:lnTo>
                  <a:pt x="7235494" y="5555474"/>
                </a:lnTo>
                <a:lnTo>
                  <a:pt x="7302132" y="5498851"/>
                </a:lnTo>
                <a:lnTo>
                  <a:pt x="7302132" y="5470540"/>
                </a:lnTo>
                <a:lnTo>
                  <a:pt x="7245014" y="5413917"/>
                </a:lnTo>
                <a:lnTo>
                  <a:pt x="7273572" y="5328983"/>
                </a:lnTo>
                <a:lnTo>
                  <a:pt x="7121254" y="5093058"/>
                </a:lnTo>
                <a:lnTo>
                  <a:pt x="7092693" y="5064746"/>
                </a:lnTo>
                <a:lnTo>
                  <a:pt x="7140294" y="4923190"/>
                </a:lnTo>
                <a:lnTo>
                  <a:pt x="7092693" y="4885441"/>
                </a:lnTo>
                <a:lnTo>
                  <a:pt x="7073653" y="4857130"/>
                </a:lnTo>
                <a:lnTo>
                  <a:pt x="7007013" y="4857130"/>
                </a:lnTo>
                <a:lnTo>
                  <a:pt x="6949893" y="4800510"/>
                </a:lnTo>
                <a:lnTo>
                  <a:pt x="6902293" y="4762761"/>
                </a:lnTo>
                <a:lnTo>
                  <a:pt x="6730934" y="4857130"/>
                </a:lnTo>
                <a:lnTo>
                  <a:pt x="6673814" y="4828819"/>
                </a:lnTo>
                <a:lnTo>
                  <a:pt x="6531014" y="4866567"/>
                </a:lnTo>
                <a:lnTo>
                  <a:pt x="6454856" y="4866567"/>
                </a:lnTo>
                <a:lnTo>
                  <a:pt x="6340615" y="4772198"/>
                </a:lnTo>
                <a:lnTo>
                  <a:pt x="6283495" y="4753324"/>
                </a:lnTo>
                <a:lnTo>
                  <a:pt x="6245415" y="4725013"/>
                </a:lnTo>
                <a:lnTo>
                  <a:pt x="6273975" y="4668390"/>
                </a:lnTo>
                <a:lnTo>
                  <a:pt x="6188295" y="4583456"/>
                </a:lnTo>
                <a:lnTo>
                  <a:pt x="6131175" y="4479648"/>
                </a:lnTo>
                <a:lnTo>
                  <a:pt x="6131175" y="4441902"/>
                </a:lnTo>
                <a:lnTo>
                  <a:pt x="6159735" y="4338094"/>
                </a:lnTo>
                <a:lnTo>
                  <a:pt x="6112137" y="4215411"/>
                </a:lnTo>
                <a:lnTo>
                  <a:pt x="6273975" y="3866240"/>
                </a:lnTo>
                <a:lnTo>
                  <a:pt x="6340615" y="3866240"/>
                </a:lnTo>
                <a:lnTo>
                  <a:pt x="6407256" y="3819055"/>
                </a:lnTo>
                <a:lnTo>
                  <a:pt x="6407256" y="3752995"/>
                </a:lnTo>
                <a:lnTo>
                  <a:pt x="6397736" y="3677500"/>
                </a:lnTo>
                <a:lnTo>
                  <a:pt x="6473896" y="3620878"/>
                </a:lnTo>
                <a:lnTo>
                  <a:pt x="6531014" y="3592567"/>
                </a:lnTo>
                <a:lnTo>
                  <a:pt x="6544705" y="3569948"/>
                </a:lnTo>
                <a:lnTo>
                  <a:pt x="6529100" y="3563760"/>
                </a:lnTo>
                <a:lnTo>
                  <a:pt x="6486043" y="3467728"/>
                </a:lnTo>
                <a:lnTo>
                  <a:pt x="6421458" y="3467728"/>
                </a:lnTo>
                <a:lnTo>
                  <a:pt x="6442986" y="3403705"/>
                </a:lnTo>
                <a:lnTo>
                  <a:pt x="6367638" y="3382365"/>
                </a:lnTo>
                <a:lnTo>
                  <a:pt x="6442986" y="3329014"/>
                </a:lnTo>
                <a:lnTo>
                  <a:pt x="6399932" y="3136949"/>
                </a:lnTo>
                <a:lnTo>
                  <a:pt x="6453751" y="3094267"/>
                </a:lnTo>
                <a:lnTo>
                  <a:pt x="6690561" y="3147618"/>
                </a:lnTo>
                <a:lnTo>
                  <a:pt x="6712089" y="3083598"/>
                </a:lnTo>
                <a:lnTo>
                  <a:pt x="6712089" y="2998234"/>
                </a:lnTo>
                <a:lnTo>
                  <a:pt x="6679796" y="2934212"/>
                </a:lnTo>
                <a:lnTo>
                  <a:pt x="6701324" y="2912871"/>
                </a:lnTo>
                <a:lnTo>
                  <a:pt x="6625976" y="2912871"/>
                </a:lnTo>
                <a:lnTo>
                  <a:pt x="6604448" y="2880861"/>
                </a:lnTo>
                <a:lnTo>
                  <a:pt x="6604448" y="2838180"/>
                </a:lnTo>
                <a:lnTo>
                  <a:pt x="6712089" y="2859520"/>
                </a:lnTo>
                <a:lnTo>
                  <a:pt x="6658267" y="2795498"/>
                </a:lnTo>
                <a:lnTo>
                  <a:pt x="6787437" y="2795498"/>
                </a:lnTo>
                <a:lnTo>
                  <a:pt x="6884314" y="2624774"/>
                </a:lnTo>
                <a:lnTo>
                  <a:pt x="7045775" y="2518072"/>
                </a:lnTo>
                <a:lnTo>
                  <a:pt x="7067303" y="2400698"/>
                </a:lnTo>
                <a:lnTo>
                  <a:pt x="7067303" y="2304664"/>
                </a:lnTo>
                <a:lnTo>
                  <a:pt x="7131886" y="2240644"/>
                </a:lnTo>
                <a:lnTo>
                  <a:pt x="7174943" y="2261984"/>
                </a:lnTo>
                <a:lnTo>
                  <a:pt x="7184649" y="2279304"/>
                </a:lnTo>
                <a:lnTo>
                  <a:pt x="7185708" y="2293994"/>
                </a:lnTo>
                <a:lnTo>
                  <a:pt x="7185708" y="2358017"/>
                </a:lnTo>
                <a:lnTo>
                  <a:pt x="7195939" y="2369849"/>
                </a:lnTo>
                <a:lnTo>
                  <a:pt x="7110360" y="2400698"/>
                </a:lnTo>
                <a:lnTo>
                  <a:pt x="7142651" y="2486060"/>
                </a:lnTo>
                <a:lnTo>
                  <a:pt x="7261056" y="2443378"/>
                </a:lnTo>
                <a:lnTo>
                  <a:pt x="7400989" y="2432709"/>
                </a:lnTo>
                <a:lnTo>
                  <a:pt x="7540922" y="2432709"/>
                </a:lnTo>
                <a:lnTo>
                  <a:pt x="7573213" y="2240644"/>
                </a:lnTo>
                <a:lnTo>
                  <a:pt x="7691618" y="2272654"/>
                </a:lnTo>
                <a:lnTo>
                  <a:pt x="7680855" y="2176621"/>
                </a:lnTo>
                <a:lnTo>
                  <a:pt x="7573213" y="2208631"/>
                </a:lnTo>
                <a:lnTo>
                  <a:pt x="7616270" y="2101929"/>
                </a:lnTo>
                <a:lnTo>
                  <a:pt x="7853079" y="2069917"/>
                </a:lnTo>
                <a:lnTo>
                  <a:pt x="7885371" y="2069917"/>
                </a:lnTo>
                <a:lnTo>
                  <a:pt x="7831551" y="2005897"/>
                </a:lnTo>
                <a:lnTo>
                  <a:pt x="7616270" y="2069917"/>
                </a:lnTo>
                <a:lnTo>
                  <a:pt x="7573213" y="1995225"/>
                </a:lnTo>
                <a:lnTo>
                  <a:pt x="7551685" y="1909864"/>
                </a:lnTo>
                <a:lnTo>
                  <a:pt x="7551685" y="1856511"/>
                </a:lnTo>
                <a:lnTo>
                  <a:pt x="7573213" y="1813832"/>
                </a:lnTo>
                <a:lnTo>
                  <a:pt x="7659327" y="1685787"/>
                </a:lnTo>
                <a:lnTo>
                  <a:pt x="7713146" y="1579085"/>
                </a:lnTo>
                <a:lnTo>
                  <a:pt x="7616270" y="1568414"/>
                </a:lnTo>
                <a:lnTo>
                  <a:pt x="7583979" y="1643105"/>
                </a:lnTo>
                <a:lnTo>
                  <a:pt x="7540922" y="1707128"/>
                </a:lnTo>
                <a:lnTo>
                  <a:pt x="7454809" y="1771150"/>
                </a:lnTo>
                <a:lnTo>
                  <a:pt x="7454809" y="2005897"/>
                </a:lnTo>
                <a:lnTo>
                  <a:pt x="7476337" y="2091258"/>
                </a:lnTo>
                <a:lnTo>
                  <a:pt x="7411752" y="2155280"/>
                </a:lnTo>
                <a:lnTo>
                  <a:pt x="7400989" y="2283325"/>
                </a:lnTo>
                <a:lnTo>
                  <a:pt x="7347169" y="2358017"/>
                </a:lnTo>
                <a:lnTo>
                  <a:pt x="7250291" y="2432709"/>
                </a:lnTo>
                <a:lnTo>
                  <a:pt x="7195939" y="2369849"/>
                </a:lnTo>
                <a:lnTo>
                  <a:pt x="7228765" y="2358017"/>
                </a:lnTo>
                <a:lnTo>
                  <a:pt x="7184649" y="2279304"/>
                </a:lnTo>
                <a:lnTo>
                  <a:pt x="7174943" y="2144611"/>
                </a:lnTo>
                <a:lnTo>
                  <a:pt x="7024247" y="2261984"/>
                </a:lnTo>
                <a:lnTo>
                  <a:pt x="6916605" y="2187290"/>
                </a:lnTo>
                <a:lnTo>
                  <a:pt x="6938133" y="2091258"/>
                </a:lnTo>
                <a:lnTo>
                  <a:pt x="6938133" y="1931205"/>
                </a:lnTo>
                <a:lnTo>
                  <a:pt x="6948899" y="1877852"/>
                </a:lnTo>
                <a:lnTo>
                  <a:pt x="7002718" y="1760479"/>
                </a:lnTo>
                <a:lnTo>
                  <a:pt x="7088832" y="1771150"/>
                </a:lnTo>
                <a:lnTo>
                  <a:pt x="7239528" y="1600424"/>
                </a:lnTo>
                <a:lnTo>
                  <a:pt x="7228765" y="1515063"/>
                </a:lnTo>
                <a:lnTo>
                  <a:pt x="7325641" y="1440371"/>
                </a:lnTo>
                <a:lnTo>
                  <a:pt x="7196471" y="1408359"/>
                </a:lnTo>
                <a:lnTo>
                  <a:pt x="7336404" y="1322998"/>
                </a:lnTo>
                <a:lnTo>
                  <a:pt x="7465574" y="1248304"/>
                </a:lnTo>
                <a:lnTo>
                  <a:pt x="7573213" y="1226965"/>
                </a:lnTo>
                <a:lnTo>
                  <a:pt x="7766966" y="1184284"/>
                </a:lnTo>
                <a:lnTo>
                  <a:pt x="7949956" y="1216294"/>
                </a:lnTo>
                <a:lnTo>
                  <a:pt x="7885371" y="1280316"/>
                </a:lnTo>
                <a:lnTo>
                  <a:pt x="7993012" y="1269645"/>
                </a:lnTo>
                <a:lnTo>
                  <a:pt x="8358990" y="1408359"/>
                </a:lnTo>
                <a:lnTo>
                  <a:pt x="8197528" y="1568414"/>
                </a:lnTo>
                <a:lnTo>
                  <a:pt x="7993012" y="1419030"/>
                </a:lnTo>
                <a:lnTo>
                  <a:pt x="8089889" y="1600424"/>
                </a:lnTo>
                <a:lnTo>
                  <a:pt x="8089889" y="1717797"/>
                </a:lnTo>
                <a:lnTo>
                  <a:pt x="8122180" y="1717797"/>
                </a:lnTo>
                <a:lnTo>
                  <a:pt x="8176002" y="1611095"/>
                </a:lnTo>
                <a:lnTo>
                  <a:pt x="8229822" y="1675118"/>
                </a:lnTo>
                <a:lnTo>
                  <a:pt x="8229822" y="1611095"/>
                </a:lnTo>
                <a:lnTo>
                  <a:pt x="8229822" y="1568414"/>
                </a:lnTo>
                <a:lnTo>
                  <a:pt x="8369755" y="1472381"/>
                </a:lnTo>
                <a:lnTo>
                  <a:pt x="8412811" y="1472381"/>
                </a:lnTo>
                <a:lnTo>
                  <a:pt x="8412811" y="1408359"/>
                </a:lnTo>
                <a:lnTo>
                  <a:pt x="8391283" y="1333667"/>
                </a:lnTo>
                <a:lnTo>
                  <a:pt x="8520451" y="1419030"/>
                </a:lnTo>
                <a:lnTo>
                  <a:pt x="8488159" y="1461712"/>
                </a:lnTo>
                <a:lnTo>
                  <a:pt x="8789552" y="1322998"/>
                </a:lnTo>
                <a:lnTo>
                  <a:pt x="8940250" y="1355008"/>
                </a:lnTo>
                <a:lnTo>
                  <a:pt x="9004835" y="1322998"/>
                </a:lnTo>
                <a:lnTo>
                  <a:pt x="8929485" y="1269645"/>
                </a:lnTo>
                <a:lnTo>
                  <a:pt x="8983307" y="1226965"/>
                </a:lnTo>
                <a:lnTo>
                  <a:pt x="9360049" y="1365677"/>
                </a:lnTo>
                <a:lnTo>
                  <a:pt x="9263170" y="1290985"/>
                </a:lnTo>
                <a:lnTo>
                  <a:pt x="9263170" y="1194953"/>
                </a:lnTo>
                <a:lnTo>
                  <a:pt x="9381575" y="1120261"/>
                </a:lnTo>
                <a:lnTo>
                  <a:pt x="9403103" y="1002888"/>
                </a:lnTo>
                <a:lnTo>
                  <a:pt x="9510745" y="1056239"/>
                </a:lnTo>
                <a:lnTo>
                  <a:pt x="9521508" y="1130931"/>
                </a:lnTo>
                <a:lnTo>
                  <a:pt x="9564565" y="1066910"/>
                </a:lnTo>
                <a:lnTo>
                  <a:pt x="9553802" y="1024229"/>
                </a:lnTo>
                <a:lnTo>
                  <a:pt x="9639913" y="970878"/>
                </a:lnTo>
                <a:lnTo>
                  <a:pt x="9747554" y="1045569"/>
                </a:lnTo>
                <a:lnTo>
                  <a:pt x="9844431" y="992218"/>
                </a:lnTo>
                <a:lnTo>
                  <a:pt x="10027420" y="981547"/>
                </a:lnTo>
                <a:lnTo>
                  <a:pt x="9962835" y="906855"/>
                </a:lnTo>
                <a:lnTo>
                  <a:pt x="10027420" y="832164"/>
                </a:lnTo>
                <a:lnTo>
                  <a:pt x="10199645" y="800151"/>
                </a:lnTo>
                <a:lnTo>
                  <a:pt x="10296521" y="746800"/>
                </a:lnTo>
                <a:lnTo>
                  <a:pt x="10425691" y="778811"/>
                </a:lnTo>
                <a:lnTo>
                  <a:pt x="10640972" y="704119"/>
                </a:lnTo>
                <a:close/>
                <a:moveTo>
                  <a:pt x="3876683" y="105461"/>
                </a:moveTo>
                <a:lnTo>
                  <a:pt x="3992200" y="128363"/>
                </a:lnTo>
                <a:lnTo>
                  <a:pt x="4084614" y="128363"/>
                </a:lnTo>
                <a:lnTo>
                  <a:pt x="4269441" y="128363"/>
                </a:lnTo>
                <a:lnTo>
                  <a:pt x="4384957" y="174166"/>
                </a:lnTo>
                <a:lnTo>
                  <a:pt x="4500474" y="197068"/>
                </a:lnTo>
                <a:lnTo>
                  <a:pt x="4084614" y="494796"/>
                </a:lnTo>
                <a:lnTo>
                  <a:pt x="3969097" y="540601"/>
                </a:lnTo>
                <a:lnTo>
                  <a:pt x="3922889" y="678013"/>
                </a:lnTo>
                <a:lnTo>
                  <a:pt x="3876683" y="678013"/>
                </a:lnTo>
                <a:lnTo>
                  <a:pt x="3784270" y="723817"/>
                </a:lnTo>
                <a:lnTo>
                  <a:pt x="3899786" y="769622"/>
                </a:lnTo>
                <a:lnTo>
                  <a:pt x="3691856" y="815425"/>
                </a:lnTo>
                <a:lnTo>
                  <a:pt x="3807373" y="907034"/>
                </a:lnTo>
                <a:lnTo>
                  <a:pt x="3714959" y="929936"/>
                </a:lnTo>
                <a:lnTo>
                  <a:pt x="3460823" y="952839"/>
                </a:lnTo>
                <a:lnTo>
                  <a:pt x="3853580" y="998643"/>
                </a:lnTo>
                <a:lnTo>
                  <a:pt x="3969097" y="1113153"/>
                </a:lnTo>
                <a:lnTo>
                  <a:pt x="4177027" y="1158958"/>
                </a:lnTo>
                <a:lnTo>
                  <a:pt x="4246336" y="1387981"/>
                </a:lnTo>
                <a:lnTo>
                  <a:pt x="4523577" y="1502490"/>
                </a:lnTo>
                <a:lnTo>
                  <a:pt x="4384957" y="1617000"/>
                </a:lnTo>
                <a:lnTo>
                  <a:pt x="4384957" y="1708609"/>
                </a:lnTo>
                <a:lnTo>
                  <a:pt x="4315647" y="1639902"/>
                </a:lnTo>
                <a:lnTo>
                  <a:pt x="4292544" y="1594098"/>
                </a:lnTo>
                <a:lnTo>
                  <a:pt x="4223233" y="1639902"/>
                </a:lnTo>
                <a:lnTo>
                  <a:pt x="4408060" y="1777316"/>
                </a:lnTo>
                <a:lnTo>
                  <a:pt x="4315647" y="1914728"/>
                </a:lnTo>
                <a:lnTo>
                  <a:pt x="4200130" y="1823119"/>
                </a:lnTo>
                <a:lnTo>
                  <a:pt x="4292544" y="1914728"/>
                </a:lnTo>
                <a:lnTo>
                  <a:pt x="4177027" y="1983435"/>
                </a:lnTo>
                <a:lnTo>
                  <a:pt x="4134671" y="1949081"/>
                </a:lnTo>
                <a:lnTo>
                  <a:pt x="4130819" y="1937629"/>
                </a:lnTo>
                <a:lnTo>
                  <a:pt x="4092310" y="1914726"/>
                </a:lnTo>
                <a:lnTo>
                  <a:pt x="3922889" y="1777316"/>
                </a:lnTo>
                <a:lnTo>
                  <a:pt x="3853580" y="1731510"/>
                </a:lnTo>
                <a:lnTo>
                  <a:pt x="3922889" y="1548293"/>
                </a:lnTo>
                <a:lnTo>
                  <a:pt x="3969097" y="1456684"/>
                </a:lnTo>
                <a:lnTo>
                  <a:pt x="3922889" y="1387981"/>
                </a:lnTo>
                <a:lnTo>
                  <a:pt x="3807373" y="1319272"/>
                </a:lnTo>
                <a:lnTo>
                  <a:pt x="3761167" y="1365077"/>
                </a:lnTo>
                <a:lnTo>
                  <a:pt x="3761167" y="1456684"/>
                </a:lnTo>
                <a:lnTo>
                  <a:pt x="3645650" y="1525391"/>
                </a:lnTo>
                <a:lnTo>
                  <a:pt x="3645650" y="1548293"/>
                </a:lnTo>
                <a:lnTo>
                  <a:pt x="3738064" y="1708609"/>
                </a:lnTo>
                <a:lnTo>
                  <a:pt x="3714959" y="1823119"/>
                </a:lnTo>
                <a:lnTo>
                  <a:pt x="3622547" y="1777316"/>
                </a:lnTo>
                <a:lnTo>
                  <a:pt x="3553237" y="1846021"/>
                </a:lnTo>
                <a:lnTo>
                  <a:pt x="3460823" y="1754412"/>
                </a:lnTo>
                <a:lnTo>
                  <a:pt x="3345306" y="1846021"/>
                </a:lnTo>
                <a:lnTo>
                  <a:pt x="3275996" y="2052140"/>
                </a:lnTo>
                <a:lnTo>
                  <a:pt x="3252893" y="2212455"/>
                </a:lnTo>
                <a:lnTo>
                  <a:pt x="3391512" y="2281160"/>
                </a:lnTo>
                <a:lnTo>
                  <a:pt x="3599442" y="2418574"/>
                </a:lnTo>
                <a:lnTo>
                  <a:pt x="3761167" y="2647595"/>
                </a:lnTo>
                <a:lnTo>
                  <a:pt x="3807373" y="2670497"/>
                </a:lnTo>
                <a:lnTo>
                  <a:pt x="3738064" y="2441476"/>
                </a:lnTo>
                <a:lnTo>
                  <a:pt x="3899786" y="2326966"/>
                </a:lnTo>
                <a:lnTo>
                  <a:pt x="3876683" y="2258259"/>
                </a:lnTo>
                <a:lnTo>
                  <a:pt x="3761167" y="2235357"/>
                </a:lnTo>
                <a:lnTo>
                  <a:pt x="3784270" y="2075041"/>
                </a:lnTo>
                <a:lnTo>
                  <a:pt x="3807373" y="2052140"/>
                </a:lnTo>
                <a:lnTo>
                  <a:pt x="3784270" y="1983435"/>
                </a:lnTo>
                <a:lnTo>
                  <a:pt x="3784270" y="1868922"/>
                </a:lnTo>
                <a:lnTo>
                  <a:pt x="3830478" y="1823119"/>
                </a:lnTo>
                <a:lnTo>
                  <a:pt x="4015303" y="1868922"/>
                </a:lnTo>
                <a:lnTo>
                  <a:pt x="4092310" y="1914726"/>
                </a:lnTo>
                <a:lnTo>
                  <a:pt x="4134671" y="1949081"/>
                </a:lnTo>
                <a:lnTo>
                  <a:pt x="4153924" y="2006336"/>
                </a:lnTo>
                <a:lnTo>
                  <a:pt x="4177027" y="2166650"/>
                </a:lnTo>
                <a:lnTo>
                  <a:pt x="4338750" y="2075041"/>
                </a:lnTo>
                <a:lnTo>
                  <a:pt x="4454266" y="2258259"/>
                </a:lnTo>
                <a:lnTo>
                  <a:pt x="4454266" y="2372769"/>
                </a:lnTo>
                <a:lnTo>
                  <a:pt x="4500474" y="2418574"/>
                </a:lnTo>
                <a:lnTo>
                  <a:pt x="4523577" y="2418574"/>
                </a:lnTo>
                <a:lnTo>
                  <a:pt x="4615991" y="2510183"/>
                </a:lnTo>
                <a:lnTo>
                  <a:pt x="4662196" y="2510183"/>
                </a:lnTo>
                <a:lnTo>
                  <a:pt x="4685301" y="2533085"/>
                </a:lnTo>
                <a:lnTo>
                  <a:pt x="4685301" y="2670497"/>
                </a:lnTo>
                <a:lnTo>
                  <a:pt x="4662196" y="2739204"/>
                </a:lnTo>
                <a:lnTo>
                  <a:pt x="4800818" y="2922421"/>
                </a:lnTo>
                <a:lnTo>
                  <a:pt x="4731507" y="2991126"/>
                </a:lnTo>
                <a:lnTo>
                  <a:pt x="4685301" y="2968225"/>
                </a:lnTo>
                <a:lnTo>
                  <a:pt x="4639094" y="2945323"/>
                </a:lnTo>
                <a:lnTo>
                  <a:pt x="4523577" y="2945323"/>
                </a:lnTo>
                <a:lnTo>
                  <a:pt x="4523577" y="2991126"/>
                </a:lnTo>
                <a:lnTo>
                  <a:pt x="4523577" y="3059833"/>
                </a:lnTo>
                <a:lnTo>
                  <a:pt x="4315647" y="3197245"/>
                </a:lnTo>
                <a:lnTo>
                  <a:pt x="4269441" y="3197245"/>
                </a:lnTo>
                <a:lnTo>
                  <a:pt x="4338750" y="3105637"/>
                </a:lnTo>
                <a:lnTo>
                  <a:pt x="4177027" y="3151442"/>
                </a:lnTo>
                <a:lnTo>
                  <a:pt x="4153924" y="3311756"/>
                </a:lnTo>
                <a:lnTo>
                  <a:pt x="4084614" y="3311756"/>
                </a:lnTo>
                <a:lnTo>
                  <a:pt x="4061511" y="3311756"/>
                </a:lnTo>
                <a:lnTo>
                  <a:pt x="3969097" y="3472071"/>
                </a:lnTo>
                <a:lnTo>
                  <a:pt x="3784270" y="3678191"/>
                </a:lnTo>
                <a:lnTo>
                  <a:pt x="3714959" y="3746896"/>
                </a:lnTo>
                <a:lnTo>
                  <a:pt x="3807373" y="3930113"/>
                </a:lnTo>
                <a:lnTo>
                  <a:pt x="3761167" y="3998820"/>
                </a:lnTo>
                <a:lnTo>
                  <a:pt x="3668753" y="3975918"/>
                </a:lnTo>
                <a:lnTo>
                  <a:pt x="3645650" y="3930113"/>
                </a:lnTo>
                <a:lnTo>
                  <a:pt x="3599442" y="3815603"/>
                </a:lnTo>
                <a:lnTo>
                  <a:pt x="3507029" y="3792701"/>
                </a:lnTo>
                <a:lnTo>
                  <a:pt x="3460823" y="3815603"/>
                </a:lnTo>
                <a:lnTo>
                  <a:pt x="3437720" y="3884310"/>
                </a:lnTo>
                <a:lnTo>
                  <a:pt x="3299098" y="3815603"/>
                </a:lnTo>
                <a:lnTo>
                  <a:pt x="3160479" y="3930113"/>
                </a:lnTo>
                <a:lnTo>
                  <a:pt x="3114273" y="3953015"/>
                </a:lnTo>
                <a:lnTo>
                  <a:pt x="3160479" y="4021722"/>
                </a:lnTo>
                <a:lnTo>
                  <a:pt x="3160479" y="4113330"/>
                </a:lnTo>
                <a:lnTo>
                  <a:pt x="3229790" y="4273644"/>
                </a:lnTo>
                <a:lnTo>
                  <a:pt x="3507029" y="4159134"/>
                </a:lnTo>
                <a:lnTo>
                  <a:pt x="3507029" y="4273644"/>
                </a:lnTo>
                <a:lnTo>
                  <a:pt x="3460823" y="4411058"/>
                </a:lnTo>
                <a:lnTo>
                  <a:pt x="3622547" y="4365253"/>
                </a:lnTo>
                <a:lnTo>
                  <a:pt x="3645650" y="4411058"/>
                </a:lnTo>
                <a:lnTo>
                  <a:pt x="3645650" y="4525568"/>
                </a:lnTo>
                <a:lnTo>
                  <a:pt x="3714959" y="4685882"/>
                </a:lnTo>
                <a:lnTo>
                  <a:pt x="3922889" y="4571372"/>
                </a:lnTo>
                <a:lnTo>
                  <a:pt x="4015303" y="4525568"/>
                </a:lnTo>
                <a:lnTo>
                  <a:pt x="4130819" y="4525568"/>
                </a:lnTo>
                <a:lnTo>
                  <a:pt x="4223233" y="4571372"/>
                </a:lnTo>
                <a:lnTo>
                  <a:pt x="4361855" y="4617177"/>
                </a:lnTo>
                <a:lnTo>
                  <a:pt x="4477371" y="4617177"/>
                </a:lnTo>
                <a:lnTo>
                  <a:pt x="4615991" y="4777491"/>
                </a:lnTo>
                <a:lnTo>
                  <a:pt x="4754610" y="4777491"/>
                </a:lnTo>
                <a:lnTo>
                  <a:pt x="4847024" y="4846198"/>
                </a:lnTo>
                <a:lnTo>
                  <a:pt x="4916335" y="4960708"/>
                </a:lnTo>
                <a:lnTo>
                  <a:pt x="4962540" y="5075219"/>
                </a:lnTo>
                <a:lnTo>
                  <a:pt x="5170471" y="5075219"/>
                </a:lnTo>
                <a:lnTo>
                  <a:pt x="5239781" y="5166827"/>
                </a:lnTo>
                <a:lnTo>
                  <a:pt x="5424609" y="5258436"/>
                </a:lnTo>
                <a:lnTo>
                  <a:pt x="5493917" y="5418750"/>
                </a:lnTo>
                <a:lnTo>
                  <a:pt x="5332195" y="5556164"/>
                </a:lnTo>
                <a:lnTo>
                  <a:pt x="5262884" y="5716478"/>
                </a:lnTo>
                <a:lnTo>
                  <a:pt x="5262884" y="5945500"/>
                </a:lnTo>
                <a:lnTo>
                  <a:pt x="5170471" y="5991304"/>
                </a:lnTo>
                <a:lnTo>
                  <a:pt x="5031851" y="6014205"/>
                </a:lnTo>
                <a:cubicBezTo>
                  <a:pt x="5011661" y="6060904"/>
                  <a:pt x="4965872" y="6065305"/>
                  <a:pt x="4945682" y="6112004"/>
                </a:cubicBezTo>
                <a:cubicBezTo>
                  <a:pt x="4904297" y="6163552"/>
                  <a:pt x="4893924" y="6379094"/>
                  <a:pt x="4834744" y="6441919"/>
                </a:cubicBezTo>
                <a:cubicBezTo>
                  <a:pt x="4786388" y="6505364"/>
                  <a:pt x="4662093" y="6476375"/>
                  <a:pt x="4621402" y="6484214"/>
                </a:cubicBezTo>
                <a:cubicBezTo>
                  <a:pt x="4577312" y="6509593"/>
                  <a:pt x="4649293" y="6570836"/>
                  <a:pt x="4629936" y="6611105"/>
                </a:cubicBezTo>
                <a:cubicBezTo>
                  <a:pt x="4611447" y="6636483"/>
                  <a:pt x="4565933" y="6660451"/>
                  <a:pt x="4536066" y="6678779"/>
                </a:cubicBezTo>
                <a:cubicBezTo>
                  <a:pt x="4506198" y="6697107"/>
                  <a:pt x="4482020" y="6709797"/>
                  <a:pt x="4450730" y="6721076"/>
                </a:cubicBezTo>
                <a:cubicBezTo>
                  <a:pt x="4419439" y="6732355"/>
                  <a:pt x="4450730" y="6849378"/>
                  <a:pt x="4425128" y="6864886"/>
                </a:cubicBezTo>
                <a:cubicBezTo>
                  <a:pt x="4399527" y="6880394"/>
                  <a:pt x="4318456" y="6808489"/>
                  <a:pt x="4297123" y="6814129"/>
                </a:cubicBezTo>
                <a:cubicBezTo>
                  <a:pt x="4275789" y="6819768"/>
                  <a:pt x="4368236" y="6833867"/>
                  <a:pt x="4373925" y="6864886"/>
                </a:cubicBezTo>
                <a:cubicBezTo>
                  <a:pt x="4379614" y="6895904"/>
                  <a:pt x="4311346" y="6932560"/>
                  <a:pt x="4297123" y="6966398"/>
                </a:cubicBezTo>
                <a:cubicBezTo>
                  <a:pt x="4282899" y="7000236"/>
                  <a:pt x="4237388" y="7031252"/>
                  <a:pt x="4237388" y="7059450"/>
                </a:cubicBezTo>
                <a:cubicBezTo>
                  <a:pt x="4237388" y="7087649"/>
                  <a:pt x="4315611" y="7084829"/>
                  <a:pt x="4297123" y="7135584"/>
                </a:cubicBezTo>
                <a:cubicBezTo>
                  <a:pt x="4277210" y="7203258"/>
                  <a:pt x="4164294" y="7298341"/>
                  <a:pt x="4177651" y="7372446"/>
                </a:cubicBezTo>
                <a:cubicBezTo>
                  <a:pt x="4183895" y="7467700"/>
                  <a:pt x="4366748" y="7523029"/>
                  <a:pt x="4368727" y="7563297"/>
                </a:cubicBezTo>
                <a:lnTo>
                  <a:pt x="4341665" y="7557107"/>
                </a:lnTo>
                <a:cubicBezTo>
                  <a:pt x="4275615" y="7540671"/>
                  <a:pt x="4209567" y="7600366"/>
                  <a:pt x="4143518" y="7583929"/>
                </a:cubicBezTo>
                <a:lnTo>
                  <a:pt x="3992200" y="7479940"/>
                </a:lnTo>
                <a:lnTo>
                  <a:pt x="3876683" y="7365430"/>
                </a:lnTo>
                <a:lnTo>
                  <a:pt x="3853580" y="7296723"/>
                </a:lnTo>
                <a:lnTo>
                  <a:pt x="3853580" y="7228018"/>
                </a:lnTo>
                <a:lnTo>
                  <a:pt x="3876683" y="7159311"/>
                </a:lnTo>
                <a:lnTo>
                  <a:pt x="3899786" y="7136409"/>
                </a:lnTo>
                <a:lnTo>
                  <a:pt x="3853580" y="7136409"/>
                </a:lnTo>
                <a:lnTo>
                  <a:pt x="3853580" y="7067702"/>
                </a:lnTo>
                <a:lnTo>
                  <a:pt x="3922889" y="6998997"/>
                </a:lnTo>
                <a:lnTo>
                  <a:pt x="3922889" y="6907389"/>
                </a:lnTo>
                <a:lnTo>
                  <a:pt x="3922889" y="6884487"/>
                </a:lnTo>
                <a:lnTo>
                  <a:pt x="3922889" y="6747073"/>
                </a:lnTo>
                <a:lnTo>
                  <a:pt x="3969097" y="6678368"/>
                </a:lnTo>
                <a:lnTo>
                  <a:pt x="3922889" y="6609661"/>
                </a:lnTo>
                <a:lnTo>
                  <a:pt x="4061511" y="6403542"/>
                </a:lnTo>
                <a:lnTo>
                  <a:pt x="4061511" y="6243226"/>
                </a:lnTo>
                <a:lnTo>
                  <a:pt x="4061511" y="5876793"/>
                </a:lnTo>
                <a:lnTo>
                  <a:pt x="4061511" y="5785185"/>
                </a:lnTo>
                <a:lnTo>
                  <a:pt x="4038406" y="5739381"/>
                </a:lnTo>
                <a:lnTo>
                  <a:pt x="3922889" y="5647773"/>
                </a:lnTo>
                <a:lnTo>
                  <a:pt x="3807373" y="5556164"/>
                </a:lnTo>
                <a:lnTo>
                  <a:pt x="3830478" y="5487457"/>
                </a:lnTo>
                <a:lnTo>
                  <a:pt x="3761167" y="5350045"/>
                </a:lnTo>
                <a:lnTo>
                  <a:pt x="3691856" y="5281338"/>
                </a:lnTo>
                <a:lnTo>
                  <a:pt x="3645650" y="5212631"/>
                </a:lnTo>
                <a:lnTo>
                  <a:pt x="3714959" y="5166827"/>
                </a:lnTo>
                <a:lnTo>
                  <a:pt x="3714959" y="5075219"/>
                </a:lnTo>
                <a:lnTo>
                  <a:pt x="3714959" y="4960708"/>
                </a:lnTo>
                <a:lnTo>
                  <a:pt x="3830478" y="4937807"/>
                </a:lnTo>
                <a:lnTo>
                  <a:pt x="3830478" y="4869100"/>
                </a:lnTo>
                <a:lnTo>
                  <a:pt x="3830478" y="4685882"/>
                </a:lnTo>
                <a:lnTo>
                  <a:pt x="3714959" y="4754589"/>
                </a:lnTo>
                <a:lnTo>
                  <a:pt x="3530134" y="4662981"/>
                </a:lnTo>
                <a:lnTo>
                  <a:pt x="3483926" y="4525568"/>
                </a:lnTo>
                <a:lnTo>
                  <a:pt x="3460823" y="4502667"/>
                </a:lnTo>
                <a:lnTo>
                  <a:pt x="3345306" y="4479763"/>
                </a:lnTo>
                <a:lnTo>
                  <a:pt x="3229790" y="4411058"/>
                </a:lnTo>
                <a:lnTo>
                  <a:pt x="3091168" y="4433960"/>
                </a:lnTo>
                <a:lnTo>
                  <a:pt x="2790826" y="4227841"/>
                </a:lnTo>
                <a:lnTo>
                  <a:pt x="2790826" y="4159134"/>
                </a:lnTo>
                <a:lnTo>
                  <a:pt x="2398069" y="3723994"/>
                </a:lnTo>
                <a:lnTo>
                  <a:pt x="2675310" y="4113330"/>
                </a:lnTo>
                <a:lnTo>
                  <a:pt x="2605999" y="4113330"/>
                </a:lnTo>
                <a:lnTo>
                  <a:pt x="2421172" y="3930113"/>
                </a:lnTo>
                <a:lnTo>
                  <a:pt x="2444275" y="3861408"/>
                </a:lnTo>
                <a:lnTo>
                  <a:pt x="2374966" y="3792701"/>
                </a:lnTo>
                <a:lnTo>
                  <a:pt x="2259449" y="3655289"/>
                </a:lnTo>
                <a:lnTo>
                  <a:pt x="2074622" y="3426266"/>
                </a:lnTo>
                <a:lnTo>
                  <a:pt x="2120828" y="3380463"/>
                </a:lnTo>
                <a:lnTo>
                  <a:pt x="2120828" y="3311756"/>
                </a:lnTo>
                <a:lnTo>
                  <a:pt x="2097725" y="3082735"/>
                </a:lnTo>
                <a:lnTo>
                  <a:pt x="2074622" y="3014028"/>
                </a:lnTo>
                <a:lnTo>
                  <a:pt x="2120828" y="2945323"/>
                </a:lnTo>
                <a:lnTo>
                  <a:pt x="2028414" y="2830813"/>
                </a:lnTo>
                <a:lnTo>
                  <a:pt x="1959105" y="2785007"/>
                </a:lnTo>
                <a:lnTo>
                  <a:pt x="1936003" y="2762106"/>
                </a:lnTo>
                <a:lnTo>
                  <a:pt x="1912898" y="2739204"/>
                </a:lnTo>
                <a:lnTo>
                  <a:pt x="1959105" y="2716302"/>
                </a:lnTo>
                <a:lnTo>
                  <a:pt x="1889795" y="2624694"/>
                </a:lnTo>
                <a:lnTo>
                  <a:pt x="1866694" y="2555987"/>
                </a:lnTo>
                <a:lnTo>
                  <a:pt x="1866694" y="2510183"/>
                </a:lnTo>
                <a:lnTo>
                  <a:pt x="1797381" y="2555987"/>
                </a:lnTo>
                <a:lnTo>
                  <a:pt x="1889795" y="2693399"/>
                </a:lnTo>
                <a:lnTo>
                  <a:pt x="1797381" y="2670497"/>
                </a:lnTo>
                <a:lnTo>
                  <a:pt x="1751175" y="2533085"/>
                </a:lnTo>
                <a:lnTo>
                  <a:pt x="1728072" y="2441476"/>
                </a:lnTo>
                <a:lnTo>
                  <a:pt x="1658762" y="2326966"/>
                </a:lnTo>
                <a:lnTo>
                  <a:pt x="1589451" y="2189554"/>
                </a:lnTo>
                <a:lnTo>
                  <a:pt x="1497037" y="2143748"/>
                </a:lnTo>
                <a:lnTo>
                  <a:pt x="1427728" y="2120847"/>
                </a:lnTo>
                <a:lnTo>
                  <a:pt x="1335315" y="2120847"/>
                </a:lnTo>
                <a:lnTo>
                  <a:pt x="1312212" y="2097945"/>
                </a:lnTo>
                <a:lnTo>
                  <a:pt x="1196693" y="2120847"/>
                </a:lnTo>
                <a:lnTo>
                  <a:pt x="1034971" y="2143748"/>
                </a:lnTo>
                <a:lnTo>
                  <a:pt x="1011868" y="2326966"/>
                </a:lnTo>
                <a:lnTo>
                  <a:pt x="896354" y="2304064"/>
                </a:lnTo>
                <a:lnTo>
                  <a:pt x="757730" y="2464378"/>
                </a:lnTo>
                <a:lnTo>
                  <a:pt x="434283" y="2578888"/>
                </a:lnTo>
                <a:lnTo>
                  <a:pt x="364976" y="2578888"/>
                </a:lnTo>
                <a:lnTo>
                  <a:pt x="388077" y="2510183"/>
                </a:lnTo>
                <a:lnTo>
                  <a:pt x="480491" y="2487279"/>
                </a:lnTo>
                <a:lnTo>
                  <a:pt x="711524" y="2326966"/>
                </a:lnTo>
                <a:lnTo>
                  <a:pt x="780835" y="2235357"/>
                </a:lnTo>
                <a:lnTo>
                  <a:pt x="780835" y="2143748"/>
                </a:lnTo>
                <a:lnTo>
                  <a:pt x="642213" y="2166650"/>
                </a:lnTo>
                <a:lnTo>
                  <a:pt x="596010" y="2120847"/>
                </a:lnTo>
                <a:lnTo>
                  <a:pt x="549800" y="2097945"/>
                </a:lnTo>
                <a:lnTo>
                  <a:pt x="341869" y="2143748"/>
                </a:lnTo>
                <a:lnTo>
                  <a:pt x="388077" y="2075041"/>
                </a:lnTo>
                <a:lnTo>
                  <a:pt x="549800" y="2006336"/>
                </a:lnTo>
                <a:lnTo>
                  <a:pt x="480491" y="1960531"/>
                </a:lnTo>
                <a:lnTo>
                  <a:pt x="526697" y="1846021"/>
                </a:lnTo>
                <a:lnTo>
                  <a:pt x="596010" y="1800217"/>
                </a:lnTo>
                <a:lnTo>
                  <a:pt x="688421" y="1731510"/>
                </a:lnTo>
                <a:lnTo>
                  <a:pt x="665316" y="1708609"/>
                </a:lnTo>
                <a:lnTo>
                  <a:pt x="619110" y="1708609"/>
                </a:lnTo>
                <a:lnTo>
                  <a:pt x="549800" y="1754412"/>
                </a:lnTo>
                <a:lnTo>
                  <a:pt x="457386" y="1731510"/>
                </a:lnTo>
                <a:lnTo>
                  <a:pt x="457386" y="1708609"/>
                </a:lnTo>
                <a:lnTo>
                  <a:pt x="457386" y="1662803"/>
                </a:lnTo>
                <a:lnTo>
                  <a:pt x="388077" y="1571197"/>
                </a:lnTo>
                <a:lnTo>
                  <a:pt x="526697" y="1502490"/>
                </a:lnTo>
                <a:lnTo>
                  <a:pt x="642213" y="1594098"/>
                </a:lnTo>
                <a:lnTo>
                  <a:pt x="688421" y="1548293"/>
                </a:lnTo>
                <a:lnTo>
                  <a:pt x="480491" y="1410881"/>
                </a:lnTo>
                <a:lnTo>
                  <a:pt x="549800" y="1342174"/>
                </a:lnTo>
                <a:lnTo>
                  <a:pt x="619110" y="1273469"/>
                </a:lnTo>
                <a:lnTo>
                  <a:pt x="850144" y="1158958"/>
                </a:lnTo>
                <a:lnTo>
                  <a:pt x="1081177" y="1273469"/>
                </a:lnTo>
                <a:lnTo>
                  <a:pt x="1104282" y="1227663"/>
                </a:lnTo>
                <a:lnTo>
                  <a:pt x="1242901" y="1273469"/>
                </a:lnTo>
                <a:lnTo>
                  <a:pt x="1381521" y="1273469"/>
                </a:lnTo>
                <a:lnTo>
                  <a:pt x="1612554" y="1296370"/>
                </a:lnTo>
                <a:lnTo>
                  <a:pt x="1912898" y="1250567"/>
                </a:lnTo>
                <a:lnTo>
                  <a:pt x="1936003" y="1227663"/>
                </a:lnTo>
                <a:lnTo>
                  <a:pt x="2028414" y="1296370"/>
                </a:lnTo>
                <a:lnTo>
                  <a:pt x="2097725" y="1250567"/>
                </a:lnTo>
                <a:lnTo>
                  <a:pt x="2167036" y="1319272"/>
                </a:lnTo>
                <a:lnTo>
                  <a:pt x="2259449" y="1296370"/>
                </a:lnTo>
                <a:lnTo>
                  <a:pt x="2328758" y="1319272"/>
                </a:lnTo>
                <a:lnTo>
                  <a:pt x="2328758" y="1136055"/>
                </a:lnTo>
                <a:lnTo>
                  <a:pt x="2167036" y="1227663"/>
                </a:lnTo>
                <a:lnTo>
                  <a:pt x="2005311" y="1158958"/>
                </a:lnTo>
                <a:lnTo>
                  <a:pt x="2074622" y="975741"/>
                </a:lnTo>
                <a:lnTo>
                  <a:pt x="2074622" y="929936"/>
                </a:lnTo>
                <a:lnTo>
                  <a:pt x="2167036" y="884132"/>
                </a:lnTo>
                <a:lnTo>
                  <a:pt x="2421172" y="975741"/>
                </a:lnTo>
                <a:lnTo>
                  <a:pt x="2490483" y="1044448"/>
                </a:lnTo>
                <a:lnTo>
                  <a:pt x="2536688" y="1067350"/>
                </a:lnTo>
                <a:lnTo>
                  <a:pt x="2629102" y="1044448"/>
                </a:lnTo>
                <a:lnTo>
                  <a:pt x="2721516" y="1021544"/>
                </a:lnTo>
                <a:lnTo>
                  <a:pt x="2767724" y="998643"/>
                </a:lnTo>
                <a:lnTo>
                  <a:pt x="2906343" y="1021544"/>
                </a:lnTo>
                <a:lnTo>
                  <a:pt x="2837032" y="1136055"/>
                </a:lnTo>
                <a:lnTo>
                  <a:pt x="2929446" y="1227663"/>
                </a:lnTo>
                <a:lnTo>
                  <a:pt x="2975652" y="1273469"/>
                </a:lnTo>
                <a:lnTo>
                  <a:pt x="3044962" y="1273469"/>
                </a:lnTo>
                <a:lnTo>
                  <a:pt x="3044962" y="1204762"/>
                </a:lnTo>
                <a:lnTo>
                  <a:pt x="2929446" y="1136055"/>
                </a:lnTo>
                <a:lnTo>
                  <a:pt x="2929446" y="1067350"/>
                </a:lnTo>
                <a:lnTo>
                  <a:pt x="2998759" y="1021544"/>
                </a:lnTo>
                <a:lnTo>
                  <a:pt x="3021860" y="975741"/>
                </a:lnTo>
                <a:lnTo>
                  <a:pt x="3068065" y="975741"/>
                </a:lnTo>
                <a:lnTo>
                  <a:pt x="3091168" y="975741"/>
                </a:lnTo>
                <a:lnTo>
                  <a:pt x="3137376" y="998643"/>
                </a:lnTo>
                <a:lnTo>
                  <a:pt x="3183582" y="998643"/>
                </a:lnTo>
                <a:lnTo>
                  <a:pt x="3091168" y="907034"/>
                </a:lnTo>
                <a:lnTo>
                  <a:pt x="3044962" y="884132"/>
                </a:lnTo>
                <a:lnTo>
                  <a:pt x="2860135" y="861231"/>
                </a:lnTo>
                <a:lnTo>
                  <a:pt x="2744619" y="907034"/>
                </a:lnTo>
                <a:lnTo>
                  <a:pt x="2698413" y="929936"/>
                </a:lnTo>
                <a:lnTo>
                  <a:pt x="2582896" y="952839"/>
                </a:lnTo>
                <a:lnTo>
                  <a:pt x="2467380" y="952839"/>
                </a:lnTo>
                <a:lnTo>
                  <a:pt x="2398069" y="952839"/>
                </a:lnTo>
                <a:lnTo>
                  <a:pt x="2328758" y="884132"/>
                </a:lnTo>
                <a:lnTo>
                  <a:pt x="2282552" y="884132"/>
                </a:lnTo>
                <a:lnTo>
                  <a:pt x="2213242" y="838329"/>
                </a:lnTo>
                <a:lnTo>
                  <a:pt x="2143931" y="884132"/>
                </a:lnTo>
                <a:lnTo>
                  <a:pt x="2074622" y="815425"/>
                </a:lnTo>
                <a:lnTo>
                  <a:pt x="2143931" y="769622"/>
                </a:lnTo>
                <a:lnTo>
                  <a:pt x="2490483" y="632210"/>
                </a:lnTo>
                <a:lnTo>
                  <a:pt x="2605999" y="609306"/>
                </a:lnTo>
                <a:lnTo>
                  <a:pt x="2582896" y="723817"/>
                </a:lnTo>
                <a:lnTo>
                  <a:pt x="2744619" y="746720"/>
                </a:lnTo>
                <a:lnTo>
                  <a:pt x="2813929" y="746720"/>
                </a:lnTo>
                <a:lnTo>
                  <a:pt x="2813929" y="678013"/>
                </a:lnTo>
                <a:lnTo>
                  <a:pt x="2883240" y="723817"/>
                </a:lnTo>
                <a:lnTo>
                  <a:pt x="2790826" y="586405"/>
                </a:lnTo>
                <a:lnTo>
                  <a:pt x="2790826" y="540601"/>
                </a:lnTo>
                <a:lnTo>
                  <a:pt x="2837032" y="540601"/>
                </a:lnTo>
                <a:lnTo>
                  <a:pt x="2998759" y="609306"/>
                </a:lnTo>
                <a:lnTo>
                  <a:pt x="3021860" y="540601"/>
                </a:lnTo>
                <a:lnTo>
                  <a:pt x="3021860" y="471894"/>
                </a:lnTo>
                <a:lnTo>
                  <a:pt x="3114273" y="448993"/>
                </a:lnTo>
                <a:lnTo>
                  <a:pt x="3137376" y="448993"/>
                </a:lnTo>
                <a:lnTo>
                  <a:pt x="3229790" y="357384"/>
                </a:lnTo>
                <a:lnTo>
                  <a:pt x="3391512" y="265775"/>
                </a:lnTo>
                <a:lnTo>
                  <a:pt x="3530134" y="197068"/>
                </a:lnTo>
                <a:lnTo>
                  <a:pt x="3807373" y="128363"/>
                </a:lnTo>
                <a:close/>
                <a:moveTo>
                  <a:pt x="5534328" y="0"/>
                </a:moveTo>
                <a:lnTo>
                  <a:pt x="5625472" y="25814"/>
                </a:lnTo>
                <a:lnTo>
                  <a:pt x="5716616" y="25814"/>
                </a:lnTo>
                <a:lnTo>
                  <a:pt x="5820778" y="70989"/>
                </a:lnTo>
                <a:lnTo>
                  <a:pt x="5866350" y="109711"/>
                </a:lnTo>
                <a:lnTo>
                  <a:pt x="5937963" y="129072"/>
                </a:lnTo>
                <a:lnTo>
                  <a:pt x="5964004" y="187152"/>
                </a:lnTo>
                <a:lnTo>
                  <a:pt x="5937963" y="245233"/>
                </a:lnTo>
                <a:lnTo>
                  <a:pt x="5911922" y="335583"/>
                </a:lnTo>
                <a:lnTo>
                  <a:pt x="6016085" y="277502"/>
                </a:lnTo>
                <a:lnTo>
                  <a:pt x="6126760" y="238780"/>
                </a:lnTo>
                <a:lnTo>
                  <a:pt x="6230923" y="232327"/>
                </a:lnTo>
                <a:lnTo>
                  <a:pt x="6309045" y="290408"/>
                </a:lnTo>
                <a:lnTo>
                  <a:pt x="6367638" y="322677"/>
                </a:lnTo>
                <a:lnTo>
                  <a:pt x="6191861" y="432386"/>
                </a:lnTo>
                <a:lnTo>
                  <a:pt x="6133269" y="477561"/>
                </a:lnTo>
                <a:lnTo>
                  <a:pt x="6074678" y="529188"/>
                </a:lnTo>
                <a:lnTo>
                  <a:pt x="6029107" y="509827"/>
                </a:lnTo>
                <a:lnTo>
                  <a:pt x="6068167" y="587271"/>
                </a:lnTo>
                <a:lnTo>
                  <a:pt x="6022595" y="606630"/>
                </a:lnTo>
                <a:lnTo>
                  <a:pt x="6003066" y="606630"/>
                </a:lnTo>
                <a:lnTo>
                  <a:pt x="5970513" y="645352"/>
                </a:lnTo>
                <a:lnTo>
                  <a:pt x="6022595" y="651805"/>
                </a:lnTo>
                <a:lnTo>
                  <a:pt x="6042126" y="684074"/>
                </a:lnTo>
                <a:lnTo>
                  <a:pt x="6081188" y="716341"/>
                </a:lnTo>
                <a:lnTo>
                  <a:pt x="6113738" y="671166"/>
                </a:lnTo>
                <a:lnTo>
                  <a:pt x="6159310" y="684074"/>
                </a:lnTo>
                <a:lnTo>
                  <a:pt x="6068167" y="813144"/>
                </a:lnTo>
                <a:lnTo>
                  <a:pt x="6133269" y="858318"/>
                </a:lnTo>
                <a:lnTo>
                  <a:pt x="6133269" y="916399"/>
                </a:lnTo>
                <a:lnTo>
                  <a:pt x="6055147" y="909946"/>
                </a:lnTo>
                <a:lnTo>
                  <a:pt x="6055147" y="942213"/>
                </a:lnTo>
                <a:lnTo>
                  <a:pt x="6035616" y="961574"/>
                </a:lnTo>
                <a:lnTo>
                  <a:pt x="5990044" y="968027"/>
                </a:lnTo>
                <a:lnTo>
                  <a:pt x="6022595" y="1000296"/>
                </a:lnTo>
                <a:lnTo>
                  <a:pt x="6022595" y="1026110"/>
                </a:lnTo>
                <a:lnTo>
                  <a:pt x="5996554" y="1045471"/>
                </a:lnTo>
                <a:lnTo>
                  <a:pt x="5937963" y="1051924"/>
                </a:lnTo>
                <a:lnTo>
                  <a:pt x="5996554" y="1084191"/>
                </a:lnTo>
                <a:lnTo>
                  <a:pt x="5964004" y="1122913"/>
                </a:lnTo>
                <a:lnTo>
                  <a:pt x="5918432" y="1122913"/>
                </a:lnTo>
                <a:lnTo>
                  <a:pt x="6009575" y="1206807"/>
                </a:lnTo>
                <a:lnTo>
                  <a:pt x="6009575" y="1239076"/>
                </a:lnTo>
                <a:lnTo>
                  <a:pt x="5957494" y="1245529"/>
                </a:lnTo>
                <a:lnTo>
                  <a:pt x="5924941" y="1303610"/>
                </a:lnTo>
                <a:lnTo>
                  <a:pt x="5872860" y="1355240"/>
                </a:lnTo>
                <a:lnTo>
                  <a:pt x="5801247" y="1387507"/>
                </a:lnTo>
                <a:lnTo>
                  <a:pt x="5729635" y="1387507"/>
                </a:lnTo>
                <a:lnTo>
                  <a:pt x="5710106" y="1419774"/>
                </a:lnTo>
                <a:lnTo>
                  <a:pt x="5638493" y="1400413"/>
                </a:lnTo>
                <a:lnTo>
                  <a:pt x="5592921" y="1406868"/>
                </a:lnTo>
                <a:lnTo>
                  <a:pt x="5527819" y="1477857"/>
                </a:lnTo>
                <a:lnTo>
                  <a:pt x="5475737" y="1548845"/>
                </a:lnTo>
                <a:lnTo>
                  <a:pt x="5404125" y="1594018"/>
                </a:lnTo>
                <a:lnTo>
                  <a:pt x="5352043" y="1568204"/>
                </a:lnTo>
                <a:lnTo>
                  <a:pt x="5326002" y="1594018"/>
                </a:lnTo>
                <a:lnTo>
                  <a:pt x="5306471" y="1626287"/>
                </a:lnTo>
                <a:lnTo>
                  <a:pt x="5260899" y="1639193"/>
                </a:lnTo>
                <a:lnTo>
                  <a:pt x="5247880" y="1742451"/>
                </a:lnTo>
                <a:lnTo>
                  <a:pt x="5254390" y="1761810"/>
                </a:lnTo>
                <a:lnTo>
                  <a:pt x="5195796" y="1884428"/>
                </a:lnTo>
                <a:lnTo>
                  <a:pt x="5215328" y="1961870"/>
                </a:lnTo>
                <a:lnTo>
                  <a:pt x="5163246" y="2000590"/>
                </a:lnTo>
                <a:lnTo>
                  <a:pt x="5072102" y="2090940"/>
                </a:lnTo>
                <a:lnTo>
                  <a:pt x="5013511" y="2000590"/>
                </a:lnTo>
                <a:lnTo>
                  <a:pt x="4974449" y="2026404"/>
                </a:lnTo>
                <a:lnTo>
                  <a:pt x="4883308" y="1936056"/>
                </a:lnTo>
                <a:lnTo>
                  <a:pt x="4831224" y="1877973"/>
                </a:lnTo>
                <a:lnTo>
                  <a:pt x="4850755" y="1852159"/>
                </a:lnTo>
                <a:lnTo>
                  <a:pt x="4798674" y="1781171"/>
                </a:lnTo>
                <a:lnTo>
                  <a:pt x="4876796" y="1697276"/>
                </a:lnTo>
                <a:lnTo>
                  <a:pt x="4818205" y="1684368"/>
                </a:lnTo>
                <a:lnTo>
                  <a:pt x="4753102" y="1639193"/>
                </a:lnTo>
                <a:lnTo>
                  <a:pt x="4766123" y="1613379"/>
                </a:lnTo>
                <a:lnTo>
                  <a:pt x="4759611" y="1568204"/>
                </a:lnTo>
                <a:lnTo>
                  <a:pt x="4714042" y="1548845"/>
                </a:lnTo>
                <a:lnTo>
                  <a:pt x="4740082" y="1510123"/>
                </a:lnTo>
                <a:lnTo>
                  <a:pt x="4674980" y="1471402"/>
                </a:lnTo>
                <a:lnTo>
                  <a:pt x="4772633" y="1406868"/>
                </a:lnTo>
                <a:lnTo>
                  <a:pt x="4824714" y="1335879"/>
                </a:lnTo>
                <a:lnTo>
                  <a:pt x="4759611" y="1348785"/>
                </a:lnTo>
                <a:lnTo>
                  <a:pt x="4661958" y="1303610"/>
                </a:lnTo>
                <a:lnTo>
                  <a:pt x="4701020" y="1219715"/>
                </a:lnTo>
                <a:lnTo>
                  <a:pt x="4792164" y="1213262"/>
                </a:lnTo>
                <a:lnTo>
                  <a:pt x="4766123" y="1174540"/>
                </a:lnTo>
                <a:lnTo>
                  <a:pt x="4674980" y="1180993"/>
                </a:lnTo>
                <a:lnTo>
                  <a:pt x="4655448" y="1174540"/>
                </a:lnTo>
                <a:lnTo>
                  <a:pt x="4655448" y="1110005"/>
                </a:lnTo>
                <a:lnTo>
                  <a:pt x="4655448" y="1039016"/>
                </a:lnTo>
                <a:lnTo>
                  <a:pt x="4622898" y="974482"/>
                </a:lnTo>
                <a:lnTo>
                  <a:pt x="4570817" y="864771"/>
                </a:lnTo>
                <a:lnTo>
                  <a:pt x="4499204" y="838957"/>
                </a:lnTo>
                <a:lnTo>
                  <a:pt x="4447123" y="826052"/>
                </a:lnTo>
                <a:lnTo>
                  <a:pt x="4382020" y="813144"/>
                </a:lnTo>
                <a:lnTo>
                  <a:pt x="4290876" y="813144"/>
                </a:lnTo>
                <a:lnTo>
                  <a:pt x="4238795" y="851865"/>
                </a:lnTo>
                <a:lnTo>
                  <a:pt x="4180203" y="826052"/>
                </a:lnTo>
                <a:lnTo>
                  <a:pt x="4128120" y="813144"/>
                </a:lnTo>
                <a:lnTo>
                  <a:pt x="4121610" y="787330"/>
                </a:lnTo>
                <a:lnTo>
                  <a:pt x="4160672" y="767969"/>
                </a:lnTo>
                <a:lnTo>
                  <a:pt x="4102079" y="761516"/>
                </a:lnTo>
                <a:lnTo>
                  <a:pt x="4049998" y="735702"/>
                </a:lnTo>
                <a:lnTo>
                  <a:pt x="4089060" y="709888"/>
                </a:lnTo>
                <a:lnTo>
                  <a:pt x="4232285" y="722794"/>
                </a:lnTo>
                <a:lnTo>
                  <a:pt x="3997916" y="677619"/>
                </a:lnTo>
                <a:lnTo>
                  <a:pt x="3997916" y="625991"/>
                </a:lnTo>
                <a:lnTo>
                  <a:pt x="4030466" y="593724"/>
                </a:lnTo>
                <a:lnTo>
                  <a:pt x="4095569" y="593724"/>
                </a:lnTo>
                <a:lnTo>
                  <a:pt x="4160672" y="542096"/>
                </a:lnTo>
                <a:lnTo>
                  <a:pt x="4271345" y="548549"/>
                </a:lnTo>
                <a:lnTo>
                  <a:pt x="4277857" y="509827"/>
                </a:lnTo>
                <a:lnTo>
                  <a:pt x="4225773" y="484014"/>
                </a:lnTo>
                <a:lnTo>
                  <a:pt x="4173692" y="464655"/>
                </a:lnTo>
                <a:lnTo>
                  <a:pt x="4395039" y="335583"/>
                </a:lnTo>
                <a:lnTo>
                  <a:pt x="4434101" y="348491"/>
                </a:lnTo>
                <a:lnTo>
                  <a:pt x="4421082" y="309769"/>
                </a:lnTo>
                <a:lnTo>
                  <a:pt x="4492692" y="251688"/>
                </a:lnTo>
                <a:lnTo>
                  <a:pt x="4564305" y="322677"/>
                </a:lnTo>
                <a:lnTo>
                  <a:pt x="4512223" y="232327"/>
                </a:lnTo>
                <a:lnTo>
                  <a:pt x="4603367" y="232327"/>
                </a:lnTo>
                <a:lnTo>
                  <a:pt x="4668470" y="206513"/>
                </a:lnTo>
                <a:lnTo>
                  <a:pt x="4753102" y="206513"/>
                </a:lnTo>
                <a:lnTo>
                  <a:pt x="4850755" y="277502"/>
                </a:lnTo>
                <a:lnTo>
                  <a:pt x="4805183" y="187152"/>
                </a:lnTo>
                <a:lnTo>
                  <a:pt x="4876796" y="161339"/>
                </a:lnTo>
                <a:lnTo>
                  <a:pt x="5065593" y="271049"/>
                </a:lnTo>
                <a:lnTo>
                  <a:pt x="4883308" y="135525"/>
                </a:lnTo>
                <a:lnTo>
                  <a:pt x="5052573" y="83897"/>
                </a:lnTo>
                <a:lnTo>
                  <a:pt x="5137205" y="58083"/>
                </a:lnTo>
                <a:lnTo>
                  <a:pt x="5182777" y="83897"/>
                </a:lnTo>
                <a:lnTo>
                  <a:pt x="5365062" y="12908"/>
                </a:lnTo>
                <a:lnTo>
                  <a:pt x="5397615" y="6455"/>
                </a:lnTo>
                <a:close/>
              </a:path>
            </a:pathLst>
          </a:custGeom>
          <a:solidFill>
            <a:srgbClr val="F8F8F8"/>
          </a:solidFill>
          <a:ln w="12700">
            <a:solidFill>
              <a:schemeClr val="bg1">
                <a:lumMod val="95000"/>
              </a:schemeClr>
            </a:solidFill>
            <a:prstDash val="solid"/>
            <a:miter/>
          </a:ln>
        </p:spPr>
        <p:txBody>
          <a:bodyPr anchor="ctr"/>
          <a:lstStyle/>
          <a:p>
            <a:pPr algn="ctr"/>
            <a:endParaRPr lang="zh-CN">
              <a:solidFill>
                <a:srgbClr val="FFFFFF"/>
              </a:solidFill>
            </a:endParaRPr>
          </a:p>
        </p:txBody>
      </p:sp>
      <p:sp>
        <p:nvSpPr>
          <p:cNvPr id="36" name="矩形 35"/>
          <p:cNvSpPr/>
          <p:nvPr/>
        </p:nvSpPr>
        <p:spPr>
          <a:xfrm>
            <a:off x="5279200" y="5847339"/>
            <a:ext cx="1633601" cy="484094"/>
          </a:xfrm>
          <a:prstGeom prst="rect">
            <a:avLst/>
          </a:prstGeom>
          <a:solidFill>
            <a:srgbClr val="301C58"/>
          </a:solidFill>
          <a:ln w="22225">
            <a:solidFill>
              <a:srgbClr val="301C58"/>
            </a:solidFill>
            <a:prstDash val="solid"/>
            <a:miter/>
          </a:ln>
        </p:spPr>
        <p:txBody>
          <a:bodyPr anchor="ctr"/>
          <a:lstStyle/>
          <a:p>
            <a:pPr algn="ctr"/>
            <a:endParaRPr lang="zh-CN">
              <a:solidFill>
                <a:srgbClr val="FFFFFF"/>
              </a:solidFill>
            </a:endParaRPr>
          </a:p>
        </p:txBody>
      </p:sp>
      <p:grpSp>
        <p:nvGrpSpPr>
          <p:cNvPr id="3" name="组合 2"/>
          <p:cNvGrpSpPr/>
          <p:nvPr/>
        </p:nvGrpSpPr>
        <p:grpSpPr>
          <a:xfrm>
            <a:off x="454638" y="234297"/>
            <a:ext cx="745352" cy="743620"/>
            <a:chOff x="454638" y="234297"/>
            <a:chExt cx="745352" cy="743620"/>
          </a:xfrm>
        </p:grpSpPr>
        <p:grpSp>
          <p:nvGrpSpPr>
            <p:cNvPr id="4" name="组合 3"/>
            <p:cNvGrpSpPr/>
            <p:nvPr/>
          </p:nvGrpSpPr>
          <p:grpSpPr>
            <a:xfrm>
              <a:off x="454638" y="234297"/>
              <a:ext cx="745352" cy="743620"/>
              <a:chOff x="2481944" y="6134170"/>
              <a:chExt cx="995514" cy="993199"/>
            </a:xfrm>
          </p:grpSpPr>
          <p:sp>
            <p:nvSpPr>
              <p:cNvPr id="6" name="任意多边形 5"/>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7" name="任意多边形 6"/>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8" name="任意多边形 7"/>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9" name="任意多边形 8"/>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5" name="文本框 4"/>
            <p:cNvSpPr txBox="1"/>
            <p:nvPr/>
          </p:nvSpPr>
          <p:spPr>
            <a:xfrm>
              <a:off x="473755" y="313720"/>
              <a:ext cx="707118" cy="584775"/>
            </a:xfrm>
            <a:prstGeom prst="rect">
              <a:avLst/>
            </a:prstGeom>
            <a:noFill/>
          </p:spPr>
          <p:txBody>
            <a:bodyPr wrap="square">
              <a:spAutoFit/>
            </a:bodyPr>
            <a:lstStyle/>
            <a:p>
              <a:pPr algn="ctr"/>
              <a:r>
                <a:rPr lang="en-US" sz="3200">
                  <a:solidFill>
                    <a:srgbClr val="000000"/>
                  </a:solidFill>
                  <a:latin typeface="微软雅黑"/>
                  <a:ea typeface="微软雅黑"/>
                </a:rPr>
                <a:t>04</a:t>
              </a:r>
              <a:endParaRPr lang="zh-CN" sz="2800">
                <a:solidFill>
                  <a:srgbClr val="000000"/>
                </a:solidFill>
                <a:latin typeface="微软雅黑"/>
                <a:ea typeface="微软雅黑"/>
              </a:endParaRPr>
            </a:p>
          </p:txBody>
        </p:sp>
      </p:grpSp>
      <p:sp>
        <p:nvSpPr>
          <p:cNvPr id="10" name="文本框 9"/>
          <p:cNvSpPr txBox="1"/>
          <p:nvPr/>
        </p:nvSpPr>
        <p:spPr>
          <a:xfrm>
            <a:off x="4323386" y="591326"/>
            <a:ext cx="3545228" cy="707886"/>
          </a:xfrm>
          <a:prstGeom prst="rect">
            <a:avLst/>
          </a:prstGeom>
          <a:noFill/>
        </p:spPr>
        <p:txBody>
          <a:bodyPr wrap="square">
            <a:spAutoFit/>
          </a:bodyPr>
          <a:lstStyle/>
          <a:p>
            <a:pPr algn="ctr"/>
            <a:r>
              <a:rPr lang="en-US" sz="4000">
                <a:solidFill>
                  <a:srgbClr val="000000"/>
                </a:solidFill>
              </a:rPr>
              <a:t>[  </a:t>
            </a:r>
            <a:r>
              <a:rPr lang="zh-CN" sz="4000">
                <a:solidFill>
                  <a:srgbClr val="000000"/>
                </a:solidFill>
              </a:rPr>
              <a:t>标题标题  </a:t>
            </a:r>
            <a:r>
              <a:rPr lang="en-US" sz="4000">
                <a:solidFill>
                  <a:srgbClr val="000000"/>
                </a:solidFill>
              </a:rPr>
              <a:t>]</a:t>
            </a:r>
            <a:endParaRPr lang="zh-CN" sz="4000">
              <a:solidFill>
                <a:srgbClr val="000000"/>
              </a:solidFill>
            </a:endParaRPr>
          </a:p>
        </p:txBody>
      </p:sp>
      <p:grpSp>
        <p:nvGrpSpPr>
          <p:cNvPr id="22" name="组合 21"/>
          <p:cNvGrpSpPr/>
          <p:nvPr/>
        </p:nvGrpSpPr>
        <p:grpSpPr>
          <a:xfrm>
            <a:off x="1303791" y="3531123"/>
            <a:ext cx="573768" cy="573768"/>
            <a:chOff x="1674132" y="3533775"/>
            <a:chExt cx="573768" cy="573768"/>
          </a:xfrm>
        </p:grpSpPr>
        <p:sp>
          <p:nvSpPr>
            <p:cNvPr id="12" name="椭圆 11"/>
            <p:cNvSpPr/>
            <p:nvPr/>
          </p:nvSpPr>
          <p:spPr>
            <a:xfrm>
              <a:off x="1674132" y="3533775"/>
              <a:ext cx="573768" cy="573768"/>
            </a:xfrm>
            <a:prstGeom prst="ellipse">
              <a:avLst/>
            </a:prstGeom>
            <a:noFill/>
            <a:ln w="25400">
              <a:solidFill>
                <a:srgbClr val="301C58"/>
              </a:solidFill>
              <a:prstDash val="solid"/>
              <a:miter/>
            </a:ln>
          </p:spPr>
          <p:txBody>
            <a:bodyPr anchor="ctr"/>
            <a:lstStyle/>
            <a:p>
              <a:pPr algn="ctr"/>
              <a:endParaRPr lang="zh-CN">
                <a:solidFill>
                  <a:srgbClr val="FFFFFF"/>
                </a:solidFill>
              </a:endParaRPr>
            </a:p>
          </p:txBody>
        </p:sp>
        <p:grpSp>
          <p:nvGrpSpPr>
            <p:cNvPr id="13" name="组合 12"/>
            <p:cNvGrpSpPr/>
            <p:nvPr/>
          </p:nvGrpSpPr>
          <p:grpSpPr>
            <a:xfrm>
              <a:off x="1855226" y="3759684"/>
              <a:ext cx="186475" cy="225097"/>
              <a:chOff x="6828971" y="2503714"/>
              <a:chExt cx="304800" cy="367927"/>
            </a:xfrm>
          </p:grpSpPr>
          <p:cxnSp>
            <p:nvCxnSpPr>
              <p:cNvPr id="14" name="直接连接符 13"/>
              <p:cNvCxnSpPr/>
              <p:nvPr/>
            </p:nvCxnSpPr>
            <p:spPr>
              <a:xfrm rot="2700000">
                <a:off x="6981371" y="2351314"/>
                <a:ext cx="0" cy="304800"/>
              </a:xfrm>
              <a:prstGeom prst="line">
                <a:avLst/>
              </a:prstGeom>
              <a:ln w="25400" cap="rnd">
                <a:solidFill>
                  <a:srgbClr val="301C58"/>
                </a:solidFill>
                <a:prstDash val="solid"/>
                <a:miter/>
              </a:ln>
            </p:spPr>
          </p:cxnSp>
          <p:cxnSp>
            <p:nvCxnSpPr>
              <p:cNvPr id="15" name="直接连接符 14"/>
              <p:cNvCxnSpPr/>
              <p:nvPr/>
            </p:nvCxnSpPr>
            <p:spPr>
              <a:xfrm rot="18900000" flipV="1">
                <a:off x="6981371" y="2566841"/>
                <a:ext cx="0" cy="304800"/>
              </a:xfrm>
              <a:prstGeom prst="line">
                <a:avLst/>
              </a:prstGeom>
              <a:ln w="25400" cap="rnd">
                <a:solidFill>
                  <a:srgbClr val="301C58"/>
                </a:solidFill>
                <a:prstDash val="solid"/>
                <a:miter/>
              </a:ln>
            </p:spPr>
          </p:cxnSp>
        </p:grpSp>
      </p:grpSp>
      <p:grpSp>
        <p:nvGrpSpPr>
          <p:cNvPr id="21" name="组合 20"/>
          <p:cNvGrpSpPr/>
          <p:nvPr/>
        </p:nvGrpSpPr>
        <p:grpSpPr>
          <a:xfrm>
            <a:off x="10314441" y="3531123"/>
            <a:ext cx="573768" cy="573768"/>
            <a:chOff x="10227582" y="3533775"/>
            <a:chExt cx="573768" cy="573768"/>
          </a:xfrm>
        </p:grpSpPr>
        <p:sp>
          <p:nvSpPr>
            <p:cNvPr id="17" name="椭圆 16"/>
            <p:cNvSpPr/>
            <p:nvPr/>
          </p:nvSpPr>
          <p:spPr>
            <a:xfrm flipH="1">
              <a:off x="10227582" y="3533775"/>
              <a:ext cx="573768" cy="573768"/>
            </a:xfrm>
            <a:prstGeom prst="ellipse">
              <a:avLst/>
            </a:prstGeom>
            <a:noFill/>
            <a:ln w="25400">
              <a:solidFill>
                <a:srgbClr val="301C58"/>
              </a:solidFill>
              <a:prstDash val="solid"/>
              <a:miter/>
            </a:ln>
          </p:spPr>
          <p:txBody>
            <a:bodyPr anchor="ctr"/>
            <a:lstStyle/>
            <a:p>
              <a:pPr algn="ctr"/>
              <a:endParaRPr lang="zh-CN">
                <a:solidFill>
                  <a:srgbClr val="FFFFFF"/>
                </a:solidFill>
              </a:endParaRPr>
            </a:p>
          </p:txBody>
        </p:sp>
        <p:grpSp>
          <p:nvGrpSpPr>
            <p:cNvPr id="18" name="组合 17"/>
            <p:cNvGrpSpPr/>
            <p:nvPr/>
          </p:nvGrpSpPr>
          <p:grpSpPr>
            <a:xfrm flipH="1">
              <a:off x="10433781" y="3759684"/>
              <a:ext cx="186475" cy="225097"/>
              <a:chOff x="6828971" y="2503714"/>
              <a:chExt cx="304800" cy="367927"/>
            </a:xfrm>
          </p:grpSpPr>
          <p:cxnSp>
            <p:nvCxnSpPr>
              <p:cNvPr id="19" name="直接连接符 18"/>
              <p:cNvCxnSpPr/>
              <p:nvPr/>
            </p:nvCxnSpPr>
            <p:spPr>
              <a:xfrm rot="2700000">
                <a:off x="6981371" y="2351314"/>
                <a:ext cx="0" cy="304800"/>
              </a:xfrm>
              <a:prstGeom prst="line">
                <a:avLst/>
              </a:prstGeom>
              <a:ln w="25400" cap="rnd">
                <a:solidFill>
                  <a:srgbClr val="301C58"/>
                </a:solidFill>
                <a:prstDash val="solid"/>
                <a:miter/>
              </a:ln>
            </p:spPr>
          </p:cxnSp>
          <p:cxnSp>
            <p:nvCxnSpPr>
              <p:cNvPr id="20" name="直接连接符 19"/>
              <p:cNvCxnSpPr/>
              <p:nvPr/>
            </p:nvCxnSpPr>
            <p:spPr>
              <a:xfrm rot="18900000" flipV="1">
                <a:off x="6981371" y="2566841"/>
                <a:ext cx="0" cy="304800"/>
              </a:xfrm>
              <a:prstGeom prst="line">
                <a:avLst/>
              </a:prstGeom>
              <a:ln w="25400" cap="rnd">
                <a:solidFill>
                  <a:srgbClr val="301C58"/>
                </a:solidFill>
                <a:prstDash val="solid"/>
                <a:miter/>
              </a:ln>
            </p:spPr>
          </p:cxnSp>
        </p:grpSp>
      </p:grpSp>
      <p:cxnSp>
        <p:nvCxnSpPr>
          <p:cNvPr id="24" name="直接连接符 23"/>
          <p:cNvCxnSpPr/>
          <p:nvPr/>
        </p:nvCxnSpPr>
        <p:spPr>
          <a:xfrm>
            <a:off x="5650139" y="1451612"/>
            <a:ext cx="891722" cy="0"/>
          </a:xfrm>
          <a:prstGeom prst="line">
            <a:avLst/>
          </a:prstGeom>
          <a:ln w="15875">
            <a:solidFill>
              <a:schemeClr val="tx1"/>
            </a:solidFill>
            <a:prstDash val="solid"/>
            <a:miter/>
          </a:ln>
        </p:spPr>
      </p:cxnSp>
      <p:grpSp>
        <p:nvGrpSpPr>
          <p:cNvPr id="37" name="组合 36"/>
          <p:cNvGrpSpPr/>
          <p:nvPr/>
        </p:nvGrpSpPr>
        <p:grpSpPr>
          <a:xfrm>
            <a:off x="3601575" y="2029493"/>
            <a:ext cx="4988851" cy="1042035"/>
            <a:chOff x="3601575" y="2086643"/>
            <a:chExt cx="4988851" cy="1042035"/>
          </a:xfrm>
        </p:grpSpPr>
        <p:sp>
          <p:nvSpPr>
            <p:cNvPr id="28" name="文本框 27"/>
            <p:cNvSpPr txBox="1"/>
            <p:nvPr/>
          </p:nvSpPr>
          <p:spPr>
            <a:xfrm>
              <a:off x="3601575" y="2086643"/>
              <a:ext cx="4988851" cy="646331"/>
            </a:xfrm>
            <a:prstGeom prst="rect">
              <a:avLst/>
            </a:prstGeom>
            <a:noFill/>
          </p:spPr>
          <p:txBody>
            <a:bodyPr wrap="square">
              <a:spAutoFit/>
            </a:bodyPr>
            <a:lstStyle/>
            <a:p>
              <a:pPr algn="ctr"/>
              <a:r>
                <a:rPr lang="zh-CN">
                  <a:solidFill>
                    <a:srgbClr val="000000"/>
                  </a:solidFill>
                </a:rPr>
                <a:t>输入内容输入内容输入内容输入内容输入内容输入内容输入内容</a:t>
              </a:r>
              <a:endParaRPr lang="zh-CN">
                <a:solidFill>
                  <a:srgbClr val="000000"/>
                </a:solidFill>
              </a:endParaRPr>
            </a:p>
          </p:txBody>
        </p:sp>
        <p:sp>
          <p:nvSpPr>
            <p:cNvPr id="29" name="文本框 28"/>
            <p:cNvSpPr txBox="1"/>
            <p:nvPr/>
          </p:nvSpPr>
          <p:spPr>
            <a:xfrm>
              <a:off x="3601575" y="2790124"/>
              <a:ext cx="4988851" cy="338554"/>
            </a:xfrm>
            <a:prstGeom prst="rect">
              <a:avLst/>
            </a:prstGeom>
            <a:noFill/>
          </p:spPr>
          <p:txBody>
            <a:bodyPr wrap="square">
              <a:spAutoFit/>
            </a:bodyPr>
            <a:lstStyle/>
            <a:p>
              <a:pPr algn="ctr"/>
              <a:r>
                <a:rPr lang="zh-CN" sz="1600">
                  <a:solidFill>
                    <a:srgbClr val="000000"/>
                  </a:solidFill>
                </a:rPr>
                <a:t>输入内容输入内容输入内容输入内容</a:t>
              </a:r>
              <a:endParaRPr lang="zh-CN" sz="1600">
                <a:solidFill>
                  <a:srgbClr val="000000"/>
                </a:solidFill>
              </a:endParaRPr>
            </a:p>
          </p:txBody>
        </p:sp>
      </p:grpSp>
      <p:grpSp>
        <p:nvGrpSpPr>
          <p:cNvPr id="38" name="组合 37"/>
          <p:cNvGrpSpPr/>
          <p:nvPr/>
        </p:nvGrpSpPr>
        <p:grpSpPr>
          <a:xfrm>
            <a:off x="3601575" y="3510975"/>
            <a:ext cx="4988851" cy="737117"/>
            <a:chOff x="3601575" y="3587175"/>
            <a:chExt cx="4988851" cy="737117"/>
          </a:xfrm>
        </p:grpSpPr>
        <p:sp>
          <p:nvSpPr>
            <p:cNvPr id="30" name="文本框 29"/>
            <p:cNvSpPr txBox="1"/>
            <p:nvPr/>
          </p:nvSpPr>
          <p:spPr>
            <a:xfrm>
              <a:off x="3601575" y="3587175"/>
              <a:ext cx="4988851" cy="461665"/>
            </a:xfrm>
            <a:prstGeom prst="rect">
              <a:avLst/>
            </a:prstGeom>
            <a:noFill/>
          </p:spPr>
          <p:txBody>
            <a:bodyPr wrap="square">
              <a:spAutoFit/>
            </a:bodyPr>
            <a:lstStyle/>
            <a:p>
              <a:pPr algn="ctr"/>
              <a:r>
                <a:rPr lang="zh-CN" sz="2400">
                  <a:solidFill>
                    <a:srgbClr val="000000"/>
                  </a:solidFill>
                </a:rPr>
                <a:t>输入内容</a:t>
              </a:r>
              <a:endParaRPr lang="zh-CN" sz="2400">
                <a:solidFill>
                  <a:srgbClr val="000000"/>
                </a:solidFill>
              </a:endParaRPr>
            </a:p>
          </p:txBody>
        </p:sp>
        <p:sp>
          <p:nvSpPr>
            <p:cNvPr id="31" name="文本框 30"/>
            <p:cNvSpPr txBox="1"/>
            <p:nvPr/>
          </p:nvSpPr>
          <p:spPr>
            <a:xfrm>
              <a:off x="3601575" y="4016515"/>
              <a:ext cx="4988851" cy="307777"/>
            </a:xfrm>
            <a:prstGeom prst="rect">
              <a:avLst/>
            </a:prstGeom>
            <a:noFill/>
          </p:spPr>
          <p:txBody>
            <a:bodyPr wrap="square">
              <a:spAutoFit/>
            </a:bodyPr>
            <a:lstStyle/>
            <a:p>
              <a:pPr algn="ctr"/>
              <a:r>
                <a:rPr lang="zh-CN" sz="1400">
                  <a:solidFill>
                    <a:srgbClr val="000000"/>
                  </a:solidFill>
                </a:rPr>
                <a:t>输入内容</a:t>
              </a:r>
              <a:endParaRPr lang="zh-CN" sz="1400">
                <a:solidFill>
                  <a:srgbClr val="000000"/>
                </a:solidFill>
              </a:endParaRPr>
            </a:p>
          </p:txBody>
        </p:sp>
      </p:grpSp>
      <p:grpSp>
        <p:nvGrpSpPr>
          <p:cNvPr id="39" name="组合 38"/>
          <p:cNvGrpSpPr/>
          <p:nvPr/>
        </p:nvGrpSpPr>
        <p:grpSpPr>
          <a:xfrm>
            <a:off x="2622813" y="4714584"/>
            <a:ext cx="6946374" cy="702639"/>
            <a:chOff x="2622813" y="4714584"/>
            <a:chExt cx="6946374" cy="702639"/>
          </a:xfrm>
        </p:grpSpPr>
        <p:sp>
          <p:nvSpPr>
            <p:cNvPr id="32" name="文本框 31"/>
            <p:cNvSpPr txBox="1"/>
            <p:nvPr/>
          </p:nvSpPr>
          <p:spPr>
            <a:xfrm>
              <a:off x="3601575" y="4714584"/>
              <a:ext cx="4988851" cy="338554"/>
            </a:xfrm>
            <a:prstGeom prst="rect">
              <a:avLst/>
            </a:prstGeom>
            <a:noFill/>
          </p:spPr>
          <p:txBody>
            <a:bodyPr wrap="square">
              <a:spAutoFit/>
            </a:bodyPr>
            <a:lstStyle/>
            <a:p>
              <a:pPr algn="ctr"/>
              <a:r>
                <a:rPr lang="zh-CN" sz="1600">
                  <a:solidFill>
                    <a:srgbClr val="000000"/>
                  </a:solidFill>
                </a:rPr>
                <a:t>输入内容输入内容输入内容输入内容</a:t>
              </a:r>
              <a:endParaRPr lang="zh-CN" sz="1600">
                <a:solidFill>
                  <a:srgbClr val="000000"/>
                </a:solidFill>
              </a:endParaRPr>
            </a:p>
          </p:txBody>
        </p:sp>
        <p:sp>
          <p:nvSpPr>
            <p:cNvPr id="33" name="文本框 32"/>
            <p:cNvSpPr txBox="1"/>
            <p:nvPr/>
          </p:nvSpPr>
          <p:spPr>
            <a:xfrm>
              <a:off x="2622813" y="5078669"/>
              <a:ext cx="6946374" cy="338554"/>
            </a:xfrm>
            <a:prstGeom prst="rect">
              <a:avLst/>
            </a:prstGeom>
            <a:noFill/>
          </p:spPr>
          <p:txBody>
            <a:bodyPr wrap="square">
              <a:spAutoFit/>
            </a:bodyPr>
            <a:lstStyle/>
            <a:p>
              <a:pPr algn="ctr"/>
              <a:r>
                <a:rPr lang="zh-CN" sz="1600">
                  <a:solidFill>
                    <a:srgbClr val="000000"/>
                  </a:solidFill>
                </a:rPr>
                <a:t>输入内容输入内容输入内容输入内容输入内容输入内容输入内容输入内容</a:t>
              </a:r>
              <a:endParaRPr lang="zh-CN" sz="1600">
                <a:solidFill>
                  <a:srgbClr val="000000"/>
                </a:solidFill>
              </a:endParaRPr>
            </a:p>
          </p:txBody>
        </p:sp>
      </p:grpSp>
      <p:sp>
        <p:nvSpPr>
          <p:cNvPr id="35" name="文本框 34"/>
          <p:cNvSpPr txBox="1"/>
          <p:nvPr/>
        </p:nvSpPr>
        <p:spPr>
          <a:xfrm>
            <a:off x="5217886" y="5849463"/>
            <a:ext cx="1756229" cy="461665"/>
          </a:xfrm>
          <a:prstGeom prst="rect">
            <a:avLst/>
          </a:prstGeom>
          <a:noFill/>
        </p:spPr>
        <p:txBody>
          <a:bodyPr wrap="square">
            <a:spAutoFit/>
          </a:bodyPr>
          <a:lstStyle/>
          <a:p>
            <a:pPr algn="ctr"/>
            <a:r>
              <a:rPr lang="zh-CN" sz="2400">
                <a:solidFill>
                  <a:srgbClr val="FFFFFF"/>
                </a:solidFill>
              </a:rPr>
              <a:t>输入内容</a:t>
            </a:r>
            <a:endParaRPr lang="zh-CN" sz="24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p:blipFill>
        <p:spPr>
          <a:xfrm>
            <a:off x="0" y="-296"/>
            <a:ext cx="12192528" cy="6858297"/>
          </a:xfrm>
          <a:custGeom>
            <a:rect l="l" t="t" r="r" b="b"/>
            <a:pathLst>
              <a:path w="12192528" h="6858297">
                <a:moveTo>
                  <a:pt x="12192528" y="0"/>
                </a:moveTo>
                <a:lnTo>
                  <a:pt x="12192528" y="6858297"/>
                </a:lnTo>
                <a:lnTo>
                  <a:pt x="0" y="6858297"/>
                </a:lnTo>
                <a:close/>
              </a:path>
            </a:pathLst>
          </a:custGeom>
        </p:spPr>
      </p:pic>
      <p:pic>
        <p:nvPicPr>
          <p:cNvPr id="49" name="图片 48"/>
          <p:cNvPicPr>
            <a:picLocks noChangeAspect="1"/>
          </p:cNvPicPr>
          <p:nvPr/>
        </p:nvPicPr>
        <p:blipFill>
          <a:blip r:embed="rId3"/>
          <a:stretch/>
        </p:blipFill>
        <p:spPr>
          <a:xfrm>
            <a:off x="5808568" y="4075464"/>
            <a:ext cx="3276000" cy="1958400"/>
          </a:xfrm>
          <a:custGeom>
            <a:rect l="l" t="t" r="r" b="b"/>
            <a:pathLst>
              <a:path w="3276000" h="1958400">
                <a:moveTo>
                  <a:pt x="0" y="0"/>
                </a:moveTo>
                <a:lnTo>
                  <a:pt x="3276000" y="0"/>
                </a:lnTo>
                <a:lnTo>
                  <a:pt x="3276000" y="1958400"/>
                </a:lnTo>
                <a:lnTo>
                  <a:pt x="0" y="1958400"/>
                </a:lnTo>
                <a:close/>
              </a:path>
            </a:pathLst>
          </a:custGeom>
        </p:spPr>
      </p:pic>
      <p:pic>
        <p:nvPicPr>
          <p:cNvPr id="44" name="图片 43"/>
          <p:cNvPicPr>
            <a:picLocks noChangeAspect="1"/>
          </p:cNvPicPr>
          <p:nvPr/>
        </p:nvPicPr>
        <p:blipFill>
          <a:blip r:embed="rId4"/>
          <a:stretch/>
        </p:blipFill>
        <p:spPr>
          <a:xfrm>
            <a:off x="3107431" y="824136"/>
            <a:ext cx="3276000" cy="1958400"/>
          </a:xfrm>
          <a:custGeom>
            <a:rect l="l" t="t" r="r" b="b"/>
            <a:pathLst>
              <a:path w="3276000" h="1958400">
                <a:moveTo>
                  <a:pt x="0" y="0"/>
                </a:moveTo>
                <a:lnTo>
                  <a:pt x="3276000" y="0"/>
                </a:lnTo>
                <a:lnTo>
                  <a:pt x="3276000" y="1958400"/>
                </a:lnTo>
                <a:lnTo>
                  <a:pt x="0" y="1958400"/>
                </a:lnTo>
                <a:close/>
              </a:path>
            </a:pathLst>
          </a:custGeom>
        </p:spPr>
      </p:pic>
      <p:grpSp>
        <p:nvGrpSpPr>
          <p:cNvPr id="2" name="组合 1"/>
          <p:cNvGrpSpPr/>
          <p:nvPr/>
        </p:nvGrpSpPr>
        <p:grpSpPr>
          <a:xfrm>
            <a:off x="454638" y="234297"/>
            <a:ext cx="745352" cy="743620"/>
            <a:chOff x="454638" y="234297"/>
            <a:chExt cx="745352" cy="743620"/>
          </a:xfrm>
        </p:grpSpPr>
        <p:grpSp>
          <p:nvGrpSpPr>
            <p:cNvPr id="3" name="组合 2"/>
            <p:cNvGrpSpPr/>
            <p:nvPr/>
          </p:nvGrpSpPr>
          <p:grpSpPr>
            <a:xfrm>
              <a:off x="454638" y="234297"/>
              <a:ext cx="745352" cy="743620"/>
              <a:chOff x="2481944" y="6134170"/>
              <a:chExt cx="995514" cy="993199"/>
            </a:xfrm>
          </p:grpSpPr>
          <p:sp>
            <p:nvSpPr>
              <p:cNvPr id="5" name="任意多边形 4"/>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6" name="任意多边形 5"/>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7" name="任意多边形 6"/>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8" name="任意多边形 7"/>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4" name="文本框 3"/>
            <p:cNvSpPr txBox="1"/>
            <p:nvPr/>
          </p:nvSpPr>
          <p:spPr>
            <a:xfrm>
              <a:off x="473755" y="313720"/>
              <a:ext cx="707118" cy="584775"/>
            </a:xfrm>
            <a:prstGeom prst="rect">
              <a:avLst/>
            </a:prstGeom>
            <a:noFill/>
          </p:spPr>
          <p:txBody>
            <a:bodyPr wrap="square">
              <a:spAutoFit/>
            </a:bodyPr>
            <a:lstStyle/>
            <a:p>
              <a:pPr algn="ctr"/>
              <a:r>
                <a:rPr lang="en-US" sz="3200">
                  <a:solidFill>
                    <a:srgbClr val="000000"/>
                  </a:solidFill>
                  <a:latin typeface="微软雅黑"/>
                  <a:ea typeface="微软雅黑"/>
                </a:rPr>
                <a:t>05</a:t>
              </a:r>
              <a:endParaRPr lang="zh-CN" sz="2800">
                <a:solidFill>
                  <a:srgbClr val="000000"/>
                </a:solidFill>
                <a:latin typeface="微软雅黑"/>
                <a:ea typeface="微软雅黑"/>
              </a:endParaRPr>
            </a:p>
          </p:txBody>
        </p:sp>
      </p:grpSp>
      <p:pic>
        <p:nvPicPr>
          <p:cNvPr id="18" name="图片 17"/>
          <p:cNvPicPr>
            <a:picLocks noChangeAspect="1"/>
          </p:cNvPicPr>
          <p:nvPr/>
        </p:nvPicPr>
        <p:blipFill>
          <a:blip r:embed="rId5"/>
          <a:stretch/>
        </p:blipFill>
        <p:spPr>
          <a:xfrm>
            <a:off x="3053645" y="760830"/>
            <a:ext cx="3383573" cy="2085013"/>
          </a:xfrm>
          <a:custGeom>
            <a:rect l="l" t="t" r="r" b="b"/>
            <a:pathLst>
              <a:path w="3383573" h="2085013">
                <a:moveTo>
                  <a:pt x="0" y="0"/>
                </a:moveTo>
                <a:lnTo>
                  <a:pt x="3383573" y="0"/>
                </a:lnTo>
                <a:lnTo>
                  <a:pt x="3383573" y="661506"/>
                </a:lnTo>
                <a:lnTo>
                  <a:pt x="2825261" y="661506"/>
                </a:lnTo>
                <a:lnTo>
                  <a:pt x="2825261" y="1423506"/>
                </a:lnTo>
                <a:lnTo>
                  <a:pt x="3383573" y="1423506"/>
                </a:lnTo>
                <a:lnTo>
                  <a:pt x="3383573" y="2085013"/>
                </a:lnTo>
                <a:lnTo>
                  <a:pt x="0" y="2085013"/>
                </a:lnTo>
                <a:close/>
              </a:path>
            </a:pathLst>
          </a:custGeom>
        </p:spPr>
      </p:pic>
      <p:pic>
        <p:nvPicPr>
          <p:cNvPr id="20" name="图片 19"/>
          <p:cNvPicPr>
            <a:picLocks noChangeAspect="1"/>
          </p:cNvPicPr>
          <p:nvPr/>
        </p:nvPicPr>
        <p:blipFill>
          <a:blip r:embed="rId6"/>
          <a:stretch/>
        </p:blipFill>
        <p:spPr>
          <a:xfrm flipH="1">
            <a:off x="5754782" y="4012158"/>
            <a:ext cx="3383573" cy="2085013"/>
          </a:xfrm>
          <a:custGeom>
            <a:rect l="l" t="t" r="r" b="b"/>
            <a:pathLst>
              <a:path w="3383573" h="2085013">
                <a:moveTo>
                  <a:pt x="0" y="0"/>
                </a:moveTo>
                <a:lnTo>
                  <a:pt x="3383573" y="0"/>
                </a:lnTo>
                <a:lnTo>
                  <a:pt x="3383573" y="661359"/>
                </a:lnTo>
                <a:lnTo>
                  <a:pt x="2396637" y="661359"/>
                </a:lnTo>
                <a:lnTo>
                  <a:pt x="2396637" y="1423359"/>
                </a:lnTo>
                <a:lnTo>
                  <a:pt x="3383573" y="1423359"/>
                </a:lnTo>
                <a:lnTo>
                  <a:pt x="3383573" y="2085013"/>
                </a:lnTo>
                <a:lnTo>
                  <a:pt x="0" y="2085013"/>
                </a:lnTo>
                <a:close/>
              </a:path>
            </a:pathLst>
          </a:custGeom>
        </p:spPr>
      </p:pic>
      <p:grpSp>
        <p:nvGrpSpPr>
          <p:cNvPr id="34" name="组合 33"/>
          <p:cNvGrpSpPr/>
          <p:nvPr/>
        </p:nvGrpSpPr>
        <p:grpSpPr>
          <a:xfrm>
            <a:off x="574528" y="1835118"/>
            <a:ext cx="2037074" cy="3759264"/>
            <a:chOff x="574528" y="1784286"/>
            <a:chExt cx="2037074" cy="3759264"/>
          </a:xfrm>
        </p:grpSpPr>
        <p:sp>
          <p:nvSpPr>
            <p:cNvPr id="26" name="文本框 25"/>
            <p:cNvSpPr txBox="1"/>
            <p:nvPr/>
          </p:nvSpPr>
          <p:spPr>
            <a:xfrm>
              <a:off x="574528" y="1784286"/>
              <a:ext cx="644510" cy="646331"/>
            </a:xfrm>
            <a:prstGeom prst="rect">
              <a:avLst/>
            </a:prstGeom>
            <a:noFill/>
          </p:spPr>
          <p:txBody>
            <a:bodyPr wrap="square">
              <a:spAutoFit/>
            </a:bodyPr>
            <a:lstStyle/>
            <a:p>
              <a:pPr algn="ctr"/>
              <a:r>
                <a:rPr lang="en-US" sz="3600" b="1">
                  <a:solidFill>
                    <a:srgbClr val="000000"/>
                  </a:solidFill>
                </a:rPr>
                <a:t>1</a:t>
              </a:r>
              <a:endParaRPr lang="zh-CN" sz="3600" b="1">
                <a:solidFill>
                  <a:srgbClr val="000000"/>
                </a:solidFill>
              </a:endParaRPr>
            </a:p>
          </p:txBody>
        </p:sp>
        <p:cxnSp>
          <p:nvCxnSpPr>
            <p:cNvPr id="27" name="直接连接符 26"/>
            <p:cNvCxnSpPr/>
            <p:nvPr/>
          </p:nvCxnSpPr>
          <p:spPr>
            <a:xfrm rot="-2700000">
              <a:off x="723268" y="2315793"/>
              <a:ext cx="648000" cy="0"/>
            </a:xfrm>
            <a:prstGeom prst="line">
              <a:avLst/>
            </a:prstGeom>
            <a:ln w="15875">
              <a:solidFill>
                <a:schemeClr val="tx1"/>
              </a:solidFill>
              <a:prstDash val="solid"/>
              <a:miter/>
            </a:ln>
          </p:spPr>
        </p:cxnSp>
        <p:sp>
          <p:nvSpPr>
            <p:cNvPr id="29" name="文本框 28"/>
            <p:cNvSpPr txBox="1"/>
            <p:nvPr/>
          </p:nvSpPr>
          <p:spPr>
            <a:xfrm>
              <a:off x="904455" y="2406921"/>
              <a:ext cx="615553" cy="3136629"/>
            </a:xfrm>
            <a:prstGeom prst="rect">
              <a:avLst/>
            </a:prstGeom>
            <a:noFill/>
          </p:spPr>
          <p:txBody>
            <a:bodyPr vert="eaVert" wrap="square">
              <a:spAutoFit/>
            </a:bodyPr>
            <a:lstStyle/>
            <a:p>
              <a:r>
                <a:rPr lang="zh-CN" sz="2800">
                  <a:solidFill>
                    <a:srgbClr val="000000"/>
                  </a:solidFill>
                </a:rPr>
                <a:t>输入内容输入内容</a:t>
              </a:r>
              <a:endParaRPr lang="zh-CN" sz="2800">
                <a:solidFill>
                  <a:srgbClr val="000000"/>
                </a:solidFill>
              </a:endParaRPr>
            </a:p>
          </p:txBody>
        </p:sp>
        <p:sp>
          <p:nvSpPr>
            <p:cNvPr id="30" name="文本框 29"/>
            <p:cNvSpPr txBox="1"/>
            <p:nvPr/>
          </p:nvSpPr>
          <p:spPr>
            <a:xfrm>
              <a:off x="1500958" y="2425971"/>
              <a:ext cx="461665" cy="3106312"/>
            </a:xfrm>
            <a:prstGeom prst="rect">
              <a:avLst/>
            </a:prstGeom>
            <a:noFill/>
          </p:spPr>
          <p:txBody>
            <a:bodyPr vert="eaVert" wrap="square">
              <a:spAutoFit/>
            </a:bodyPr>
            <a:lstStyle/>
            <a:p>
              <a:r>
                <a:rPr lang="zh-CN">
                  <a:solidFill>
                    <a:srgbClr val="000000">
                      <a:lumMod val="75000"/>
                      <a:lumOff val="25000"/>
                    </a:srgbClr>
                  </a:solidFill>
                </a:rPr>
                <a:t>输入内容输入内容输入内容</a:t>
              </a:r>
              <a:endParaRPr lang="zh-CN">
                <a:solidFill>
                  <a:srgbClr val="000000">
                    <a:lumMod val="75000"/>
                    <a:lumOff val="25000"/>
                  </a:srgbClr>
                </a:solidFill>
              </a:endParaRPr>
            </a:p>
          </p:txBody>
        </p:sp>
        <p:sp>
          <p:nvSpPr>
            <p:cNvPr id="31" name="文本框 30"/>
            <p:cNvSpPr txBox="1"/>
            <p:nvPr/>
          </p:nvSpPr>
          <p:spPr>
            <a:xfrm>
              <a:off x="1825448" y="2425971"/>
              <a:ext cx="461665" cy="3106312"/>
            </a:xfrm>
            <a:prstGeom prst="rect">
              <a:avLst/>
            </a:prstGeom>
            <a:noFill/>
          </p:spPr>
          <p:txBody>
            <a:bodyPr vert="eaVert" wrap="square">
              <a:spAutoFit/>
            </a:bodyPr>
            <a:lstStyle/>
            <a:p>
              <a:r>
                <a:rPr lang="zh-CN">
                  <a:solidFill>
                    <a:srgbClr val="000000">
                      <a:lumMod val="75000"/>
                      <a:lumOff val="25000"/>
                    </a:srgbClr>
                  </a:solidFill>
                </a:rPr>
                <a:t>输入内容输入内容</a:t>
              </a:r>
              <a:endParaRPr lang="zh-CN">
                <a:solidFill>
                  <a:srgbClr val="000000">
                    <a:lumMod val="75000"/>
                    <a:lumOff val="25000"/>
                  </a:srgbClr>
                </a:solidFill>
              </a:endParaRPr>
            </a:p>
          </p:txBody>
        </p:sp>
        <p:sp>
          <p:nvSpPr>
            <p:cNvPr id="32" name="文本框 31"/>
            <p:cNvSpPr txBox="1"/>
            <p:nvPr/>
          </p:nvSpPr>
          <p:spPr>
            <a:xfrm>
              <a:off x="2149937" y="2425971"/>
              <a:ext cx="461665" cy="3106312"/>
            </a:xfrm>
            <a:prstGeom prst="rect">
              <a:avLst/>
            </a:prstGeom>
            <a:noFill/>
          </p:spPr>
          <p:txBody>
            <a:bodyPr vert="eaVert" wrap="square">
              <a:spAutoFit/>
            </a:bodyPr>
            <a:lstStyle/>
            <a:p>
              <a:r>
                <a:rPr lang="zh-CN">
                  <a:solidFill>
                    <a:srgbClr val="000000">
                      <a:lumMod val="75000"/>
                      <a:lumOff val="25000"/>
                    </a:srgbClr>
                  </a:solidFill>
                </a:rPr>
                <a:t>输入内容</a:t>
              </a:r>
              <a:endParaRPr lang="zh-CN">
                <a:solidFill>
                  <a:srgbClr val="000000">
                    <a:lumMod val="75000"/>
                    <a:lumOff val="25000"/>
                  </a:srgbClr>
                </a:solidFill>
              </a:endParaRPr>
            </a:p>
          </p:txBody>
        </p:sp>
      </p:grpSp>
      <p:grpSp>
        <p:nvGrpSpPr>
          <p:cNvPr id="35" name="组合 34"/>
          <p:cNvGrpSpPr/>
          <p:nvPr/>
        </p:nvGrpSpPr>
        <p:grpSpPr>
          <a:xfrm flipH="1">
            <a:off x="9580398" y="1835118"/>
            <a:ext cx="2037074" cy="3759264"/>
            <a:chOff x="574528" y="1784286"/>
            <a:chExt cx="2037074" cy="3759264"/>
          </a:xfrm>
        </p:grpSpPr>
        <p:sp>
          <p:nvSpPr>
            <p:cNvPr id="36" name="文本框 35"/>
            <p:cNvSpPr txBox="1"/>
            <p:nvPr/>
          </p:nvSpPr>
          <p:spPr>
            <a:xfrm>
              <a:off x="574528" y="1784286"/>
              <a:ext cx="644510" cy="646331"/>
            </a:xfrm>
            <a:prstGeom prst="rect">
              <a:avLst/>
            </a:prstGeom>
            <a:noFill/>
          </p:spPr>
          <p:txBody>
            <a:bodyPr wrap="square">
              <a:spAutoFit/>
            </a:bodyPr>
            <a:lstStyle/>
            <a:p>
              <a:pPr algn="ctr"/>
              <a:r>
                <a:rPr lang="en-US" sz="3600" b="1">
                  <a:solidFill>
                    <a:srgbClr val="FFFFFF"/>
                  </a:solidFill>
                </a:rPr>
                <a:t>2</a:t>
              </a:r>
              <a:endParaRPr lang="zh-CN" sz="3600" b="1">
                <a:solidFill>
                  <a:srgbClr val="FFFFFF"/>
                </a:solidFill>
              </a:endParaRPr>
            </a:p>
          </p:txBody>
        </p:sp>
        <p:cxnSp>
          <p:nvCxnSpPr>
            <p:cNvPr id="37" name="直接连接符 36"/>
            <p:cNvCxnSpPr/>
            <p:nvPr/>
          </p:nvCxnSpPr>
          <p:spPr>
            <a:xfrm rot="-2700000">
              <a:off x="723268" y="2315793"/>
              <a:ext cx="648000" cy="0"/>
            </a:xfrm>
            <a:prstGeom prst="line">
              <a:avLst/>
            </a:prstGeom>
            <a:ln w="15875">
              <a:solidFill>
                <a:schemeClr val="bg1"/>
              </a:solidFill>
              <a:prstDash val="solid"/>
              <a:miter/>
            </a:ln>
          </p:spPr>
        </p:cxnSp>
        <p:sp>
          <p:nvSpPr>
            <p:cNvPr id="38" name="文本框 37"/>
            <p:cNvSpPr txBox="1"/>
            <p:nvPr/>
          </p:nvSpPr>
          <p:spPr>
            <a:xfrm>
              <a:off x="904455" y="2406921"/>
              <a:ext cx="615553" cy="3136629"/>
            </a:xfrm>
            <a:prstGeom prst="rect">
              <a:avLst/>
            </a:prstGeom>
            <a:noFill/>
          </p:spPr>
          <p:txBody>
            <a:bodyPr vert="eaVert" wrap="square">
              <a:spAutoFit/>
            </a:bodyPr>
            <a:lstStyle/>
            <a:p>
              <a:r>
                <a:rPr lang="zh-CN" sz="2800">
                  <a:solidFill>
                    <a:srgbClr val="FFFFFF"/>
                  </a:solidFill>
                </a:rPr>
                <a:t>输入内容输入内容</a:t>
              </a:r>
              <a:endParaRPr lang="zh-CN" sz="2800">
                <a:solidFill>
                  <a:srgbClr val="FFFFFF"/>
                </a:solidFill>
              </a:endParaRPr>
            </a:p>
          </p:txBody>
        </p:sp>
        <p:sp>
          <p:nvSpPr>
            <p:cNvPr id="39" name="文本框 38"/>
            <p:cNvSpPr txBox="1"/>
            <p:nvPr/>
          </p:nvSpPr>
          <p:spPr>
            <a:xfrm>
              <a:off x="1500958" y="2425971"/>
              <a:ext cx="461665" cy="3106312"/>
            </a:xfrm>
            <a:prstGeom prst="rect">
              <a:avLst/>
            </a:prstGeom>
            <a:noFill/>
          </p:spPr>
          <p:txBody>
            <a:bodyPr vert="eaVert" wrap="square">
              <a:spAutoFit/>
            </a:bodyPr>
            <a:lstStyle/>
            <a:p>
              <a:r>
                <a:rPr lang="zh-CN">
                  <a:solidFill>
                    <a:srgbClr val="FFFFFF"/>
                  </a:solidFill>
                </a:rPr>
                <a:t>输入内容输入内容输入内容</a:t>
              </a:r>
              <a:endParaRPr lang="zh-CN">
                <a:solidFill>
                  <a:srgbClr val="FFFFFF"/>
                </a:solidFill>
              </a:endParaRPr>
            </a:p>
          </p:txBody>
        </p:sp>
        <p:sp>
          <p:nvSpPr>
            <p:cNvPr id="40" name="文本框 39"/>
            <p:cNvSpPr txBox="1"/>
            <p:nvPr/>
          </p:nvSpPr>
          <p:spPr>
            <a:xfrm>
              <a:off x="1825448" y="2425971"/>
              <a:ext cx="461665" cy="3106312"/>
            </a:xfrm>
            <a:prstGeom prst="rect">
              <a:avLst/>
            </a:prstGeom>
            <a:noFill/>
          </p:spPr>
          <p:txBody>
            <a:bodyPr vert="eaVert" wrap="square">
              <a:spAutoFit/>
            </a:bodyPr>
            <a:lstStyle/>
            <a:p>
              <a:r>
                <a:rPr lang="zh-CN">
                  <a:solidFill>
                    <a:srgbClr val="FFFFFF"/>
                  </a:solidFill>
                </a:rPr>
                <a:t>输入内容输入内容</a:t>
              </a:r>
              <a:endParaRPr lang="zh-CN">
                <a:solidFill>
                  <a:srgbClr val="FFFFFF"/>
                </a:solidFill>
              </a:endParaRPr>
            </a:p>
          </p:txBody>
        </p:sp>
        <p:sp>
          <p:nvSpPr>
            <p:cNvPr id="41" name="文本框 40"/>
            <p:cNvSpPr txBox="1"/>
            <p:nvPr/>
          </p:nvSpPr>
          <p:spPr>
            <a:xfrm>
              <a:off x="2149937" y="2425971"/>
              <a:ext cx="461665" cy="3106312"/>
            </a:xfrm>
            <a:prstGeom prst="rect">
              <a:avLst/>
            </a:prstGeom>
            <a:noFill/>
          </p:spPr>
          <p:txBody>
            <a:bodyPr vert="eaVert" wrap="square">
              <a:spAutoFit/>
            </a:bodyPr>
            <a:lstStyle/>
            <a:p>
              <a:r>
                <a:rPr lang="zh-CN">
                  <a:solidFill>
                    <a:srgbClr val="FFFFFF"/>
                  </a:solidFill>
                </a:rPr>
                <a:t>输入内容</a:t>
              </a:r>
              <a:endParaRPr lang="zh-CN">
                <a:solidFill>
                  <a:srgbClr val="FFFFFF"/>
                </a:solidFill>
              </a:endParaRPr>
            </a:p>
          </p:txBody>
        </p:sp>
      </p:grpSp>
      <p:grpSp>
        <p:nvGrpSpPr>
          <p:cNvPr id="53" name="组合 52"/>
          <p:cNvGrpSpPr/>
          <p:nvPr/>
        </p:nvGrpSpPr>
        <p:grpSpPr>
          <a:xfrm>
            <a:off x="3246052" y="936898"/>
            <a:ext cx="1554548" cy="960150"/>
            <a:chOff x="3246052" y="917848"/>
            <a:chExt cx="1554548" cy="960150"/>
          </a:xfrm>
        </p:grpSpPr>
        <p:cxnSp>
          <p:nvCxnSpPr>
            <p:cNvPr id="50" name="直接连接符 49"/>
            <p:cNvCxnSpPr/>
            <p:nvPr/>
          </p:nvCxnSpPr>
          <p:spPr>
            <a:xfrm>
              <a:off x="3336585" y="1394753"/>
              <a:ext cx="533400" cy="0"/>
            </a:xfrm>
            <a:prstGeom prst="line">
              <a:avLst/>
            </a:prstGeom>
            <a:ln w="6350">
              <a:solidFill>
                <a:schemeClr val="bg1"/>
              </a:solidFill>
              <a:prstDash val="solid"/>
              <a:miter/>
            </a:ln>
          </p:spPr>
        </p:cxnSp>
        <p:sp>
          <p:nvSpPr>
            <p:cNvPr id="51" name="文本框 50"/>
            <p:cNvSpPr txBox="1"/>
            <p:nvPr/>
          </p:nvSpPr>
          <p:spPr>
            <a:xfrm>
              <a:off x="3246052" y="917848"/>
              <a:ext cx="463913" cy="461665"/>
            </a:xfrm>
            <a:prstGeom prst="rect">
              <a:avLst/>
            </a:prstGeom>
            <a:noFill/>
          </p:spPr>
          <p:txBody>
            <a:bodyPr wrap="square">
              <a:spAutoFit/>
            </a:bodyPr>
            <a:lstStyle/>
            <a:p>
              <a:r>
                <a:rPr lang="zh-CN" sz="2400">
                  <a:solidFill>
                    <a:srgbClr val="FFFFFF"/>
                  </a:solidFill>
                </a:rPr>
                <a:t>壹</a:t>
              </a:r>
              <a:endParaRPr lang="zh-CN" sz="2400">
                <a:solidFill>
                  <a:srgbClr val="FFFFFF"/>
                </a:solidFill>
              </a:endParaRPr>
            </a:p>
          </p:txBody>
        </p:sp>
        <p:sp>
          <p:nvSpPr>
            <p:cNvPr id="52" name="文本框 51"/>
            <p:cNvSpPr txBox="1"/>
            <p:nvPr/>
          </p:nvSpPr>
          <p:spPr>
            <a:xfrm>
              <a:off x="3246052" y="1416333"/>
              <a:ext cx="1554548" cy="461665"/>
            </a:xfrm>
            <a:prstGeom prst="rect">
              <a:avLst/>
            </a:prstGeom>
            <a:noFill/>
          </p:spPr>
          <p:txBody>
            <a:bodyPr wrap="square">
              <a:spAutoFit/>
            </a:bodyPr>
            <a:lstStyle/>
            <a:p>
              <a:r>
                <a:rPr lang="zh-CN" sz="2400">
                  <a:solidFill>
                    <a:srgbClr val="FFFFFF"/>
                  </a:solidFill>
                </a:rPr>
                <a:t>输入内容</a:t>
              </a:r>
              <a:endParaRPr lang="zh-CN" sz="2400">
                <a:solidFill>
                  <a:srgbClr val="FFFFFF"/>
                </a:solidFill>
              </a:endParaRPr>
            </a:p>
          </p:txBody>
        </p:sp>
      </p:grpSp>
      <p:grpSp>
        <p:nvGrpSpPr>
          <p:cNvPr id="63" name="组合 62"/>
          <p:cNvGrpSpPr/>
          <p:nvPr/>
        </p:nvGrpSpPr>
        <p:grpSpPr>
          <a:xfrm>
            <a:off x="7427518" y="4189764"/>
            <a:ext cx="1554548" cy="960150"/>
            <a:chOff x="7522768" y="4323114"/>
            <a:chExt cx="1554548" cy="960150"/>
          </a:xfrm>
        </p:grpSpPr>
        <p:cxnSp>
          <p:nvCxnSpPr>
            <p:cNvPr id="60" name="直接连接符 59"/>
            <p:cNvCxnSpPr/>
            <p:nvPr/>
          </p:nvCxnSpPr>
          <p:spPr>
            <a:xfrm>
              <a:off x="8467716" y="4800019"/>
              <a:ext cx="533400" cy="0"/>
            </a:xfrm>
            <a:prstGeom prst="line">
              <a:avLst/>
            </a:prstGeom>
            <a:ln w="6350">
              <a:solidFill>
                <a:schemeClr val="bg1"/>
              </a:solidFill>
              <a:prstDash val="solid"/>
              <a:miter/>
            </a:ln>
          </p:spPr>
        </p:cxnSp>
        <p:sp>
          <p:nvSpPr>
            <p:cNvPr id="61" name="文本框 60"/>
            <p:cNvSpPr txBox="1"/>
            <p:nvPr/>
          </p:nvSpPr>
          <p:spPr>
            <a:xfrm>
              <a:off x="8537203" y="4323114"/>
              <a:ext cx="463913" cy="461665"/>
            </a:xfrm>
            <a:prstGeom prst="rect">
              <a:avLst/>
            </a:prstGeom>
            <a:noFill/>
          </p:spPr>
          <p:txBody>
            <a:bodyPr wrap="square">
              <a:spAutoFit/>
            </a:bodyPr>
            <a:lstStyle/>
            <a:p>
              <a:pPr algn="r"/>
              <a:r>
                <a:rPr lang="zh-CN" sz="2400">
                  <a:solidFill>
                    <a:srgbClr val="FFFFFF"/>
                  </a:solidFill>
                </a:rPr>
                <a:t>贰</a:t>
              </a:r>
              <a:endParaRPr lang="zh-CN" sz="2400">
                <a:solidFill>
                  <a:srgbClr val="FFFFFF"/>
                </a:solidFill>
              </a:endParaRPr>
            </a:p>
          </p:txBody>
        </p:sp>
        <p:sp>
          <p:nvSpPr>
            <p:cNvPr id="62" name="文本框 61"/>
            <p:cNvSpPr txBox="1"/>
            <p:nvPr/>
          </p:nvSpPr>
          <p:spPr>
            <a:xfrm>
              <a:off x="7522768" y="4821599"/>
              <a:ext cx="1554548" cy="461665"/>
            </a:xfrm>
            <a:prstGeom prst="rect">
              <a:avLst/>
            </a:prstGeom>
            <a:noFill/>
          </p:spPr>
          <p:txBody>
            <a:bodyPr wrap="square">
              <a:spAutoFit/>
            </a:bodyPr>
            <a:lstStyle/>
            <a:p>
              <a:pPr algn="r"/>
              <a:r>
                <a:rPr lang="zh-CN" sz="2400">
                  <a:solidFill>
                    <a:srgbClr val="FFFFFF"/>
                  </a:solidFill>
                </a:rPr>
                <a:t>输入内容</a:t>
              </a:r>
              <a:endParaRPr lang="zh-CN" sz="2400">
                <a:solidFill>
                  <a:srgbClr val="FFFFFF"/>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2"/>
          <a:stretch/>
        </p:blipFill>
        <p:spPr>
          <a:xfrm>
            <a:off x="-529" y="-297"/>
            <a:ext cx="12193057" cy="6858594"/>
          </a:xfrm>
          <a:custGeom>
            <a:rect l="l" t="t" r="r" b="b"/>
            <a:pathLst>
              <a:path w="12193057" h="6858594">
                <a:moveTo>
                  <a:pt x="6094129" y="297"/>
                </a:moveTo>
                <a:lnTo>
                  <a:pt x="6094129" y="6858297"/>
                </a:lnTo>
                <a:lnTo>
                  <a:pt x="12192529" y="6858297"/>
                </a:lnTo>
                <a:lnTo>
                  <a:pt x="12192529" y="297"/>
                </a:lnTo>
                <a:close/>
                <a:moveTo>
                  <a:pt x="0" y="0"/>
                </a:moveTo>
                <a:lnTo>
                  <a:pt x="12193057" y="0"/>
                </a:lnTo>
                <a:lnTo>
                  <a:pt x="12193057" y="6858594"/>
                </a:lnTo>
                <a:lnTo>
                  <a:pt x="0" y="6858594"/>
                </a:lnTo>
                <a:close/>
              </a:path>
            </a:pathLst>
          </a:custGeom>
        </p:spPr>
      </p:pic>
      <p:grpSp>
        <p:nvGrpSpPr>
          <p:cNvPr id="14" name="组合 13"/>
          <p:cNvGrpSpPr/>
          <p:nvPr/>
        </p:nvGrpSpPr>
        <p:grpSpPr>
          <a:xfrm>
            <a:off x="7047659" y="1119188"/>
            <a:ext cx="890494" cy="1063624"/>
            <a:chOff x="5769910" y="2904565"/>
            <a:chExt cx="890494" cy="1063624"/>
          </a:xfrm>
        </p:grpSpPr>
        <p:grpSp>
          <p:nvGrpSpPr>
            <p:cNvPr id="15" name="组合 14"/>
            <p:cNvGrpSpPr/>
            <p:nvPr/>
          </p:nvGrpSpPr>
          <p:grpSpPr>
            <a:xfrm>
              <a:off x="5769910" y="2904565"/>
              <a:ext cx="624541" cy="1063624"/>
              <a:chOff x="4438650" y="4155141"/>
              <a:chExt cx="624541" cy="1063624"/>
            </a:xfrm>
          </p:grpSpPr>
          <p:cxnSp>
            <p:nvCxnSpPr>
              <p:cNvPr id="17" name="直接连接符 16"/>
              <p:cNvCxnSpPr/>
              <p:nvPr/>
            </p:nvCxnSpPr>
            <p:spPr>
              <a:xfrm>
                <a:off x="4438650" y="4159110"/>
                <a:ext cx="624541" cy="0"/>
              </a:xfrm>
              <a:prstGeom prst="line">
                <a:avLst/>
              </a:prstGeom>
              <a:ln w="12700">
                <a:solidFill>
                  <a:schemeClr val="tx1"/>
                </a:solidFill>
                <a:prstDash val="solid"/>
                <a:miter/>
              </a:ln>
            </p:spPr>
          </p:cxnSp>
          <p:cxnSp>
            <p:nvCxnSpPr>
              <p:cNvPr id="18" name="直接连接符 17"/>
              <p:cNvCxnSpPr/>
              <p:nvPr/>
            </p:nvCxnSpPr>
            <p:spPr>
              <a:xfrm>
                <a:off x="4438650" y="5211622"/>
                <a:ext cx="624541" cy="0"/>
              </a:xfrm>
              <a:prstGeom prst="line">
                <a:avLst/>
              </a:prstGeom>
              <a:ln w="12700">
                <a:solidFill>
                  <a:schemeClr val="tx1"/>
                </a:solidFill>
                <a:prstDash val="solid"/>
                <a:miter/>
              </a:ln>
            </p:spPr>
          </p:cxnSp>
          <p:cxnSp>
            <p:nvCxnSpPr>
              <p:cNvPr id="19" name="直接连接符 18"/>
              <p:cNvCxnSpPr/>
              <p:nvPr/>
            </p:nvCxnSpPr>
            <p:spPr>
              <a:xfrm>
                <a:off x="4439771" y="4155141"/>
                <a:ext cx="0" cy="1060450"/>
              </a:xfrm>
              <a:prstGeom prst="line">
                <a:avLst/>
              </a:prstGeom>
              <a:ln w="12700">
                <a:solidFill>
                  <a:schemeClr val="tx1"/>
                </a:solidFill>
                <a:prstDash val="solid"/>
                <a:miter/>
              </a:ln>
            </p:spPr>
          </p:cxnSp>
          <p:cxnSp>
            <p:nvCxnSpPr>
              <p:cNvPr id="20" name="直接连接符 19"/>
              <p:cNvCxnSpPr/>
              <p:nvPr/>
            </p:nvCxnSpPr>
            <p:spPr>
              <a:xfrm>
                <a:off x="5062398" y="4155141"/>
                <a:ext cx="0" cy="200959"/>
              </a:xfrm>
              <a:prstGeom prst="line">
                <a:avLst/>
              </a:prstGeom>
              <a:ln w="12700">
                <a:solidFill>
                  <a:schemeClr val="tx1"/>
                </a:solidFill>
                <a:prstDash val="solid"/>
                <a:miter/>
              </a:ln>
            </p:spPr>
          </p:cxnSp>
          <p:cxnSp>
            <p:nvCxnSpPr>
              <p:cNvPr id="21" name="直接连接符 20"/>
              <p:cNvCxnSpPr/>
              <p:nvPr/>
            </p:nvCxnSpPr>
            <p:spPr>
              <a:xfrm>
                <a:off x="5060017" y="5017806"/>
                <a:ext cx="0" cy="200959"/>
              </a:xfrm>
              <a:prstGeom prst="line">
                <a:avLst/>
              </a:prstGeom>
              <a:ln w="12700">
                <a:solidFill>
                  <a:schemeClr val="tx1"/>
                </a:solidFill>
                <a:prstDash val="solid"/>
                <a:miter/>
              </a:ln>
            </p:spPr>
          </p:cxnSp>
        </p:grpSp>
        <p:sp>
          <p:nvSpPr>
            <p:cNvPr id="16" name="文本框 15"/>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A</a:t>
              </a:r>
              <a:endParaRPr lang="zh-CN" sz="4800">
                <a:solidFill>
                  <a:srgbClr val="000000"/>
                </a:solidFill>
              </a:endParaRPr>
            </a:p>
          </p:txBody>
        </p:sp>
      </p:grpSp>
      <p:grpSp>
        <p:nvGrpSpPr>
          <p:cNvPr id="46" name="组合 45"/>
          <p:cNvGrpSpPr/>
          <p:nvPr/>
        </p:nvGrpSpPr>
        <p:grpSpPr>
          <a:xfrm>
            <a:off x="7047659" y="2897188"/>
            <a:ext cx="890494" cy="1063624"/>
            <a:chOff x="5769910" y="2904565"/>
            <a:chExt cx="890494" cy="1063624"/>
          </a:xfrm>
        </p:grpSpPr>
        <p:grpSp>
          <p:nvGrpSpPr>
            <p:cNvPr id="47" name="组合 46"/>
            <p:cNvGrpSpPr/>
            <p:nvPr/>
          </p:nvGrpSpPr>
          <p:grpSpPr>
            <a:xfrm>
              <a:off x="5769910" y="2904565"/>
              <a:ext cx="624541" cy="1063624"/>
              <a:chOff x="4438650" y="4155141"/>
              <a:chExt cx="624541" cy="1063624"/>
            </a:xfrm>
          </p:grpSpPr>
          <p:cxnSp>
            <p:nvCxnSpPr>
              <p:cNvPr id="49" name="直接连接符 48"/>
              <p:cNvCxnSpPr/>
              <p:nvPr/>
            </p:nvCxnSpPr>
            <p:spPr>
              <a:xfrm>
                <a:off x="4438650" y="4159110"/>
                <a:ext cx="624541" cy="0"/>
              </a:xfrm>
              <a:prstGeom prst="line">
                <a:avLst/>
              </a:prstGeom>
              <a:ln w="12700">
                <a:solidFill>
                  <a:schemeClr val="tx1"/>
                </a:solidFill>
                <a:prstDash val="solid"/>
                <a:miter/>
              </a:ln>
            </p:spPr>
          </p:cxnSp>
          <p:cxnSp>
            <p:nvCxnSpPr>
              <p:cNvPr id="50" name="直接连接符 49"/>
              <p:cNvCxnSpPr/>
              <p:nvPr/>
            </p:nvCxnSpPr>
            <p:spPr>
              <a:xfrm>
                <a:off x="4438650" y="5211622"/>
                <a:ext cx="624541" cy="0"/>
              </a:xfrm>
              <a:prstGeom prst="line">
                <a:avLst/>
              </a:prstGeom>
              <a:ln w="12700">
                <a:solidFill>
                  <a:schemeClr val="tx1"/>
                </a:solidFill>
                <a:prstDash val="solid"/>
                <a:miter/>
              </a:ln>
            </p:spPr>
          </p:cxnSp>
          <p:cxnSp>
            <p:nvCxnSpPr>
              <p:cNvPr id="51" name="直接连接符 50"/>
              <p:cNvCxnSpPr/>
              <p:nvPr/>
            </p:nvCxnSpPr>
            <p:spPr>
              <a:xfrm>
                <a:off x="4439771" y="4155141"/>
                <a:ext cx="0" cy="1060450"/>
              </a:xfrm>
              <a:prstGeom prst="line">
                <a:avLst/>
              </a:prstGeom>
              <a:ln w="12700">
                <a:solidFill>
                  <a:schemeClr val="tx1"/>
                </a:solidFill>
                <a:prstDash val="solid"/>
                <a:miter/>
              </a:ln>
            </p:spPr>
          </p:cxnSp>
          <p:cxnSp>
            <p:nvCxnSpPr>
              <p:cNvPr id="52" name="直接连接符 51"/>
              <p:cNvCxnSpPr/>
              <p:nvPr/>
            </p:nvCxnSpPr>
            <p:spPr>
              <a:xfrm>
                <a:off x="5062398" y="4155141"/>
                <a:ext cx="0" cy="200959"/>
              </a:xfrm>
              <a:prstGeom prst="line">
                <a:avLst/>
              </a:prstGeom>
              <a:ln w="12700">
                <a:solidFill>
                  <a:schemeClr val="tx1"/>
                </a:solidFill>
                <a:prstDash val="solid"/>
                <a:miter/>
              </a:ln>
            </p:spPr>
          </p:cxnSp>
          <p:cxnSp>
            <p:nvCxnSpPr>
              <p:cNvPr id="53" name="直接连接符 52"/>
              <p:cNvCxnSpPr/>
              <p:nvPr/>
            </p:nvCxnSpPr>
            <p:spPr>
              <a:xfrm>
                <a:off x="5060017" y="5017806"/>
                <a:ext cx="0" cy="200959"/>
              </a:xfrm>
              <a:prstGeom prst="line">
                <a:avLst/>
              </a:prstGeom>
              <a:ln w="12700">
                <a:solidFill>
                  <a:schemeClr val="tx1"/>
                </a:solidFill>
                <a:prstDash val="solid"/>
                <a:miter/>
              </a:ln>
            </p:spPr>
          </p:cxnSp>
        </p:grpSp>
        <p:sp>
          <p:nvSpPr>
            <p:cNvPr id="48" name="文本框 47"/>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B</a:t>
              </a:r>
              <a:endParaRPr lang="zh-CN" sz="4800">
                <a:solidFill>
                  <a:srgbClr val="000000"/>
                </a:solidFill>
              </a:endParaRPr>
            </a:p>
          </p:txBody>
        </p:sp>
      </p:grpSp>
      <p:grpSp>
        <p:nvGrpSpPr>
          <p:cNvPr id="54" name="组合 53"/>
          <p:cNvGrpSpPr/>
          <p:nvPr/>
        </p:nvGrpSpPr>
        <p:grpSpPr>
          <a:xfrm>
            <a:off x="7047659" y="4675188"/>
            <a:ext cx="890494" cy="1063624"/>
            <a:chOff x="5769910" y="2904565"/>
            <a:chExt cx="890494" cy="1063624"/>
          </a:xfrm>
        </p:grpSpPr>
        <p:grpSp>
          <p:nvGrpSpPr>
            <p:cNvPr id="55" name="组合 54"/>
            <p:cNvGrpSpPr/>
            <p:nvPr/>
          </p:nvGrpSpPr>
          <p:grpSpPr>
            <a:xfrm>
              <a:off x="5769910" y="2904565"/>
              <a:ext cx="624541" cy="1063624"/>
              <a:chOff x="4438650" y="4155141"/>
              <a:chExt cx="624541" cy="1063624"/>
            </a:xfrm>
          </p:grpSpPr>
          <p:cxnSp>
            <p:nvCxnSpPr>
              <p:cNvPr id="57" name="直接连接符 56"/>
              <p:cNvCxnSpPr/>
              <p:nvPr/>
            </p:nvCxnSpPr>
            <p:spPr>
              <a:xfrm>
                <a:off x="4438650" y="4159110"/>
                <a:ext cx="624541" cy="0"/>
              </a:xfrm>
              <a:prstGeom prst="line">
                <a:avLst/>
              </a:prstGeom>
              <a:ln w="12700">
                <a:solidFill>
                  <a:schemeClr val="tx1"/>
                </a:solidFill>
                <a:prstDash val="solid"/>
                <a:miter/>
              </a:ln>
            </p:spPr>
          </p:cxnSp>
          <p:cxnSp>
            <p:nvCxnSpPr>
              <p:cNvPr id="58" name="直接连接符 57"/>
              <p:cNvCxnSpPr/>
              <p:nvPr/>
            </p:nvCxnSpPr>
            <p:spPr>
              <a:xfrm>
                <a:off x="4438650" y="5211622"/>
                <a:ext cx="624541" cy="0"/>
              </a:xfrm>
              <a:prstGeom prst="line">
                <a:avLst/>
              </a:prstGeom>
              <a:ln w="12700">
                <a:solidFill>
                  <a:schemeClr val="tx1"/>
                </a:solidFill>
                <a:prstDash val="solid"/>
                <a:miter/>
              </a:ln>
            </p:spPr>
          </p:cxnSp>
          <p:cxnSp>
            <p:nvCxnSpPr>
              <p:cNvPr id="59" name="直接连接符 58"/>
              <p:cNvCxnSpPr/>
              <p:nvPr/>
            </p:nvCxnSpPr>
            <p:spPr>
              <a:xfrm>
                <a:off x="4439771" y="4155141"/>
                <a:ext cx="0" cy="1060450"/>
              </a:xfrm>
              <a:prstGeom prst="line">
                <a:avLst/>
              </a:prstGeom>
              <a:ln w="12700">
                <a:solidFill>
                  <a:schemeClr val="tx1"/>
                </a:solidFill>
                <a:prstDash val="solid"/>
                <a:miter/>
              </a:ln>
            </p:spPr>
          </p:cxnSp>
          <p:cxnSp>
            <p:nvCxnSpPr>
              <p:cNvPr id="60" name="直接连接符 59"/>
              <p:cNvCxnSpPr/>
              <p:nvPr/>
            </p:nvCxnSpPr>
            <p:spPr>
              <a:xfrm>
                <a:off x="5062398" y="4155141"/>
                <a:ext cx="0" cy="200959"/>
              </a:xfrm>
              <a:prstGeom prst="line">
                <a:avLst/>
              </a:prstGeom>
              <a:ln w="12700">
                <a:solidFill>
                  <a:schemeClr val="tx1"/>
                </a:solidFill>
                <a:prstDash val="solid"/>
                <a:miter/>
              </a:ln>
            </p:spPr>
          </p:cxnSp>
          <p:cxnSp>
            <p:nvCxnSpPr>
              <p:cNvPr id="61" name="直接连接符 60"/>
              <p:cNvCxnSpPr/>
              <p:nvPr/>
            </p:nvCxnSpPr>
            <p:spPr>
              <a:xfrm>
                <a:off x="5060017" y="5017806"/>
                <a:ext cx="0" cy="200959"/>
              </a:xfrm>
              <a:prstGeom prst="line">
                <a:avLst/>
              </a:prstGeom>
              <a:ln w="12700">
                <a:solidFill>
                  <a:schemeClr val="tx1"/>
                </a:solidFill>
                <a:prstDash val="solid"/>
                <a:miter/>
              </a:ln>
            </p:spPr>
          </p:cxnSp>
        </p:grpSp>
        <p:sp>
          <p:nvSpPr>
            <p:cNvPr id="56" name="文本框 55"/>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C</a:t>
              </a:r>
              <a:endParaRPr lang="zh-CN" sz="4800">
                <a:solidFill>
                  <a:srgbClr val="000000"/>
                </a:solidFill>
              </a:endParaRPr>
            </a:p>
          </p:txBody>
        </p:sp>
      </p:grpSp>
      <p:grpSp>
        <p:nvGrpSpPr>
          <p:cNvPr id="4" name="组合 3"/>
          <p:cNvGrpSpPr/>
          <p:nvPr/>
        </p:nvGrpSpPr>
        <p:grpSpPr>
          <a:xfrm>
            <a:off x="8043158" y="1072332"/>
            <a:ext cx="3190007" cy="1125134"/>
            <a:chOff x="8043158" y="1004669"/>
            <a:chExt cx="3190007" cy="1125134"/>
          </a:xfrm>
        </p:grpSpPr>
        <p:sp>
          <p:nvSpPr>
            <p:cNvPr id="62" name="文本框 61"/>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3" name="文本框 62"/>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4" name="组合 63"/>
          <p:cNvGrpSpPr/>
          <p:nvPr/>
        </p:nvGrpSpPr>
        <p:grpSpPr>
          <a:xfrm>
            <a:off x="8043158" y="2864846"/>
            <a:ext cx="3190007" cy="1125134"/>
            <a:chOff x="8043158" y="1004669"/>
            <a:chExt cx="3190007" cy="1125134"/>
          </a:xfrm>
        </p:grpSpPr>
        <p:sp>
          <p:nvSpPr>
            <p:cNvPr id="65" name="文本框 64"/>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6" name="文本框 65"/>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7" name="组合 66"/>
          <p:cNvGrpSpPr/>
          <p:nvPr/>
        </p:nvGrpSpPr>
        <p:grpSpPr>
          <a:xfrm>
            <a:off x="8043158" y="4642846"/>
            <a:ext cx="3190007" cy="1125134"/>
            <a:chOff x="8043158" y="1004669"/>
            <a:chExt cx="3190007" cy="1125134"/>
          </a:xfrm>
        </p:grpSpPr>
        <p:sp>
          <p:nvSpPr>
            <p:cNvPr id="68" name="文本框 67"/>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9" name="文本框 68"/>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 name="组合 5"/>
          <p:cNvGrpSpPr/>
          <p:nvPr/>
        </p:nvGrpSpPr>
        <p:grpSpPr>
          <a:xfrm>
            <a:off x="1840023" y="2272235"/>
            <a:ext cx="2313530" cy="2313530"/>
            <a:chOff x="1840023" y="2270648"/>
            <a:chExt cx="2313530" cy="2313530"/>
          </a:xfrm>
        </p:grpSpPr>
        <p:grpSp>
          <p:nvGrpSpPr>
            <p:cNvPr id="70" name="组合 69"/>
            <p:cNvGrpSpPr>
              <a:grpSpLocks noChangeAspect="1"/>
            </p:cNvGrpSpPr>
            <p:nvPr/>
          </p:nvGrpSpPr>
          <p:grpSpPr>
            <a:xfrm>
              <a:off x="1840023" y="2270648"/>
              <a:ext cx="2313530" cy="2313530"/>
              <a:chOff x="4380600" y="1713600"/>
              <a:chExt cx="3430800" cy="3430800"/>
            </a:xfrm>
          </p:grpSpPr>
          <p:sp>
            <p:nvSpPr>
              <p:cNvPr id="71" name="任意多边形 70"/>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72" name="任意多边形 71"/>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sp>
          <p:nvSpPr>
            <p:cNvPr id="5" name="文本框 4"/>
            <p:cNvSpPr txBox="1"/>
            <p:nvPr/>
          </p:nvSpPr>
          <p:spPr>
            <a:xfrm>
              <a:off x="2320640" y="2765693"/>
              <a:ext cx="1352296" cy="1323439"/>
            </a:xfrm>
            <a:prstGeom prst="rect">
              <a:avLst/>
            </a:prstGeom>
            <a:noFill/>
          </p:spPr>
          <p:txBody>
            <a:bodyPr wrap="square">
              <a:spAutoFit/>
            </a:bodyPr>
            <a:lstStyle/>
            <a:p>
              <a:pPr algn="ctr"/>
              <a:r>
                <a:rPr lang="en-US" sz="8000">
                  <a:solidFill>
                    <a:srgbClr val="FFFFFF"/>
                  </a:solidFill>
                </a:rPr>
                <a:t>04</a:t>
              </a:r>
              <a:endParaRPr lang="zh-CN" sz="8000">
                <a:solidFill>
                  <a:srgbClr val="FFFFFF"/>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2"/>
          <a:stretch/>
        </p:blipFill>
        <p:spPr>
          <a:xfrm>
            <a:off x="0" y="1114425"/>
            <a:ext cx="12192000" cy="4629150"/>
          </a:xfrm>
          <a:custGeom>
            <a:rect l="l" t="t" r="r" b="b"/>
            <a:pathLst>
              <a:path w="12192000" h="4629150">
                <a:moveTo>
                  <a:pt x="0" y="0"/>
                </a:moveTo>
                <a:lnTo>
                  <a:pt x="12192000" y="0"/>
                </a:lnTo>
                <a:lnTo>
                  <a:pt x="12192000" y="4629150"/>
                </a:lnTo>
                <a:lnTo>
                  <a:pt x="0" y="4629150"/>
                </a:lnTo>
                <a:close/>
              </a:path>
            </a:pathLst>
          </a:custGeom>
        </p:spPr>
      </p:pic>
      <p:grpSp>
        <p:nvGrpSpPr>
          <p:cNvPr id="3" name="组合 2"/>
          <p:cNvGrpSpPr/>
          <p:nvPr/>
        </p:nvGrpSpPr>
        <p:grpSpPr>
          <a:xfrm>
            <a:off x="920012" y="2119835"/>
            <a:ext cx="10351977" cy="2313530"/>
            <a:chOff x="1840023" y="2272235"/>
            <a:chExt cx="10351977" cy="2313530"/>
          </a:xfrm>
        </p:grpSpPr>
        <p:grpSp>
          <p:nvGrpSpPr>
            <p:cNvPr id="7" name="组合 6"/>
            <p:cNvGrpSpPr/>
            <p:nvPr/>
          </p:nvGrpSpPr>
          <p:grpSpPr>
            <a:xfrm>
              <a:off x="1840023" y="2272235"/>
              <a:ext cx="2313530" cy="2313530"/>
              <a:chOff x="1840023" y="2270648"/>
              <a:chExt cx="2313530" cy="2313530"/>
            </a:xfrm>
          </p:grpSpPr>
          <p:grpSp>
            <p:nvGrpSpPr>
              <p:cNvPr id="8" name="组合 7"/>
              <p:cNvGrpSpPr>
                <a:grpSpLocks noChangeAspect="1"/>
              </p:cNvGrpSpPr>
              <p:nvPr/>
            </p:nvGrpSpPr>
            <p:grpSpPr>
              <a:xfrm>
                <a:off x="1840023" y="2270648"/>
                <a:ext cx="2313530" cy="2313530"/>
                <a:chOff x="4380600" y="1713600"/>
                <a:chExt cx="3430800" cy="3430800"/>
              </a:xfrm>
            </p:grpSpPr>
            <p:sp>
              <p:nvSpPr>
                <p:cNvPr id="10" name="任意多边形 9"/>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11" name="任意多边形 10"/>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sp>
            <p:nvSpPr>
              <p:cNvPr id="9" name="文本框 8"/>
              <p:cNvSpPr txBox="1"/>
              <p:nvPr/>
            </p:nvSpPr>
            <p:spPr>
              <a:xfrm>
                <a:off x="2320640" y="2765693"/>
                <a:ext cx="1352296" cy="1323439"/>
              </a:xfrm>
              <a:prstGeom prst="rect">
                <a:avLst/>
              </a:prstGeom>
              <a:noFill/>
            </p:spPr>
            <p:txBody>
              <a:bodyPr wrap="square">
                <a:spAutoFit/>
              </a:bodyPr>
              <a:lstStyle/>
              <a:p>
                <a:pPr algn="ctr"/>
                <a:r>
                  <a:rPr lang="en-US" sz="8000">
                    <a:solidFill>
                      <a:srgbClr val="FFFFFF"/>
                    </a:solidFill>
                  </a:rPr>
                  <a:t>01</a:t>
                </a:r>
                <a:endParaRPr lang="zh-CN" sz="8000">
                  <a:solidFill>
                    <a:srgbClr val="FFFFFF"/>
                  </a:solidFill>
                </a:endParaRPr>
              </a:p>
            </p:txBody>
          </p:sp>
        </p:grpSp>
        <p:grpSp>
          <p:nvGrpSpPr>
            <p:cNvPr id="12" name="组合 11"/>
            <p:cNvGrpSpPr/>
            <p:nvPr/>
          </p:nvGrpSpPr>
          <p:grpSpPr>
            <a:xfrm>
              <a:off x="4519505" y="2272235"/>
              <a:ext cx="2313530" cy="2313530"/>
              <a:chOff x="1840023" y="2270648"/>
              <a:chExt cx="2313530" cy="2313530"/>
            </a:xfrm>
          </p:grpSpPr>
          <p:grpSp>
            <p:nvGrpSpPr>
              <p:cNvPr id="13" name="组合 12"/>
              <p:cNvGrpSpPr>
                <a:grpSpLocks noChangeAspect="1"/>
              </p:cNvGrpSpPr>
              <p:nvPr/>
            </p:nvGrpSpPr>
            <p:grpSpPr>
              <a:xfrm>
                <a:off x="1840023" y="2270648"/>
                <a:ext cx="2313530" cy="2313530"/>
                <a:chOff x="4380600" y="1713600"/>
                <a:chExt cx="3430800" cy="3430800"/>
              </a:xfrm>
            </p:grpSpPr>
            <p:sp>
              <p:nvSpPr>
                <p:cNvPr id="15" name="任意多边形 14"/>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16" name="任意多边形 15"/>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sp>
            <p:nvSpPr>
              <p:cNvPr id="14" name="文本框 13"/>
              <p:cNvSpPr txBox="1"/>
              <p:nvPr/>
            </p:nvSpPr>
            <p:spPr>
              <a:xfrm>
                <a:off x="2320640" y="2765693"/>
                <a:ext cx="1352296" cy="1323439"/>
              </a:xfrm>
              <a:prstGeom prst="rect">
                <a:avLst/>
              </a:prstGeom>
              <a:noFill/>
            </p:spPr>
            <p:txBody>
              <a:bodyPr wrap="square">
                <a:spAutoFit/>
              </a:bodyPr>
              <a:lstStyle/>
              <a:p>
                <a:pPr algn="ctr"/>
                <a:r>
                  <a:rPr lang="en-US" sz="8000">
                    <a:solidFill>
                      <a:srgbClr val="FFFFFF"/>
                    </a:solidFill>
                  </a:rPr>
                  <a:t>02</a:t>
                </a:r>
                <a:endParaRPr lang="zh-CN" sz="8000">
                  <a:solidFill>
                    <a:srgbClr val="FFFFFF"/>
                  </a:solidFill>
                </a:endParaRPr>
              </a:p>
            </p:txBody>
          </p:sp>
        </p:grpSp>
        <p:grpSp>
          <p:nvGrpSpPr>
            <p:cNvPr id="23" name="组合 22"/>
            <p:cNvGrpSpPr/>
            <p:nvPr/>
          </p:nvGrpSpPr>
          <p:grpSpPr>
            <a:xfrm>
              <a:off x="7198987" y="2272235"/>
              <a:ext cx="2313530" cy="2313530"/>
              <a:chOff x="1840023" y="2270648"/>
              <a:chExt cx="2313530" cy="2313530"/>
            </a:xfrm>
          </p:grpSpPr>
          <p:grpSp>
            <p:nvGrpSpPr>
              <p:cNvPr id="24" name="组合 23"/>
              <p:cNvGrpSpPr>
                <a:grpSpLocks noChangeAspect="1"/>
              </p:cNvGrpSpPr>
              <p:nvPr/>
            </p:nvGrpSpPr>
            <p:grpSpPr>
              <a:xfrm>
                <a:off x="1840023" y="2270648"/>
                <a:ext cx="2313530" cy="2313530"/>
                <a:chOff x="4380600" y="1713600"/>
                <a:chExt cx="3430800" cy="3430800"/>
              </a:xfrm>
            </p:grpSpPr>
            <p:sp>
              <p:nvSpPr>
                <p:cNvPr id="26" name="任意多边形 25"/>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27" name="任意多边形 26"/>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sp>
            <p:nvSpPr>
              <p:cNvPr id="25" name="文本框 24"/>
              <p:cNvSpPr txBox="1"/>
              <p:nvPr/>
            </p:nvSpPr>
            <p:spPr>
              <a:xfrm>
                <a:off x="2320640" y="2765693"/>
                <a:ext cx="1352296" cy="1323439"/>
              </a:xfrm>
              <a:prstGeom prst="rect">
                <a:avLst/>
              </a:prstGeom>
              <a:noFill/>
            </p:spPr>
            <p:txBody>
              <a:bodyPr wrap="square">
                <a:spAutoFit/>
              </a:bodyPr>
              <a:lstStyle/>
              <a:p>
                <a:pPr algn="ctr"/>
                <a:r>
                  <a:rPr lang="en-US" sz="8000">
                    <a:solidFill>
                      <a:srgbClr val="FFFFFF"/>
                    </a:solidFill>
                  </a:rPr>
                  <a:t>03</a:t>
                </a:r>
                <a:endParaRPr lang="zh-CN" sz="8000">
                  <a:solidFill>
                    <a:srgbClr val="FFFFFF"/>
                  </a:solidFill>
                </a:endParaRPr>
              </a:p>
            </p:txBody>
          </p:sp>
        </p:grpSp>
        <p:grpSp>
          <p:nvGrpSpPr>
            <p:cNvPr id="28" name="组合 27"/>
            <p:cNvGrpSpPr/>
            <p:nvPr/>
          </p:nvGrpSpPr>
          <p:grpSpPr>
            <a:xfrm>
              <a:off x="9878470" y="2272235"/>
              <a:ext cx="2313530" cy="2313530"/>
              <a:chOff x="1840023" y="2270648"/>
              <a:chExt cx="2313530" cy="2313530"/>
            </a:xfrm>
          </p:grpSpPr>
          <p:grpSp>
            <p:nvGrpSpPr>
              <p:cNvPr id="29" name="组合 28"/>
              <p:cNvGrpSpPr>
                <a:grpSpLocks noChangeAspect="1"/>
              </p:cNvGrpSpPr>
              <p:nvPr/>
            </p:nvGrpSpPr>
            <p:grpSpPr>
              <a:xfrm>
                <a:off x="1840023" y="2270648"/>
                <a:ext cx="2313530" cy="2313530"/>
                <a:chOff x="4380600" y="1713600"/>
                <a:chExt cx="3430800" cy="3430800"/>
              </a:xfrm>
            </p:grpSpPr>
            <p:sp>
              <p:nvSpPr>
                <p:cNvPr id="31" name="任意多边形 30"/>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32" name="任意多边形 31"/>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sp>
            <p:nvSpPr>
              <p:cNvPr id="30" name="文本框 29"/>
              <p:cNvSpPr txBox="1"/>
              <p:nvPr/>
            </p:nvSpPr>
            <p:spPr>
              <a:xfrm>
                <a:off x="2320640" y="2765693"/>
                <a:ext cx="1352296" cy="1323439"/>
              </a:xfrm>
              <a:prstGeom prst="rect">
                <a:avLst/>
              </a:prstGeom>
              <a:noFill/>
            </p:spPr>
            <p:txBody>
              <a:bodyPr wrap="square">
                <a:spAutoFit/>
              </a:bodyPr>
              <a:lstStyle/>
              <a:p>
                <a:pPr algn="ctr"/>
                <a:r>
                  <a:rPr lang="en-US" sz="8000">
                    <a:solidFill>
                      <a:srgbClr val="FFFFFF"/>
                    </a:solidFill>
                  </a:rPr>
                  <a:t>04</a:t>
                </a:r>
                <a:endParaRPr lang="zh-CN" sz="8000">
                  <a:solidFill>
                    <a:srgbClr val="FFFFFF"/>
                  </a:solidFill>
                </a:endParaRPr>
              </a:p>
            </p:txBody>
          </p:sp>
        </p:grpSp>
      </p:grpSp>
      <p:grpSp>
        <p:nvGrpSpPr>
          <p:cNvPr id="45" name="组合 44"/>
          <p:cNvGrpSpPr/>
          <p:nvPr/>
        </p:nvGrpSpPr>
        <p:grpSpPr>
          <a:xfrm>
            <a:off x="4666795" y="263954"/>
            <a:ext cx="2858411" cy="707886"/>
            <a:chOff x="4666795" y="283004"/>
            <a:chExt cx="2858411" cy="707886"/>
          </a:xfrm>
        </p:grpSpPr>
        <p:sp>
          <p:nvSpPr>
            <p:cNvPr id="41" name="文本框 40"/>
            <p:cNvSpPr txBox="1"/>
            <p:nvPr/>
          </p:nvSpPr>
          <p:spPr>
            <a:xfrm>
              <a:off x="5217886" y="283004"/>
              <a:ext cx="1756229" cy="707886"/>
            </a:xfrm>
            <a:prstGeom prst="rect">
              <a:avLst/>
            </a:prstGeom>
            <a:noFill/>
          </p:spPr>
          <p:txBody>
            <a:bodyPr wrap="square">
              <a:spAutoFit/>
            </a:bodyPr>
            <a:lstStyle/>
            <a:p>
              <a:pPr algn="ctr"/>
              <a:r>
                <a:rPr lang="zh-CN" sz="4000">
                  <a:solidFill>
                    <a:srgbClr val="000000"/>
                  </a:solidFill>
                </a:rPr>
                <a:t>标题</a:t>
              </a:r>
              <a:endParaRPr lang="zh-CN" sz="4000">
                <a:solidFill>
                  <a:srgbClr val="000000"/>
                </a:solidFill>
              </a:endParaRPr>
            </a:p>
          </p:txBody>
        </p:sp>
        <p:grpSp>
          <p:nvGrpSpPr>
            <p:cNvPr id="44" name="组合 43"/>
            <p:cNvGrpSpPr/>
            <p:nvPr/>
          </p:nvGrpSpPr>
          <p:grpSpPr>
            <a:xfrm>
              <a:off x="4666795" y="636947"/>
              <a:ext cx="2858411" cy="0"/>
              <a:chOff x="4666795" y="698502"/>
              <a:chExt cx="2858411" cy="0"/>
            </a:xfrm>
          </p:grpSpPr>
          <p:cxnSp>
            <p:nvCxnSpPr>
              <p:cNvPr id="42" name="直接连接符 41"/>
              <p:cNvCxnSpPr/>
              <p:nvPr/>
            </p:nvCxnSpPr>
            <p:spPr>
              <a:xfrm>
                <a:off x="4666795" y="698502"/>
                <a:ext cx="638628" cy="0"/>
              </a:xfrm>
              <a:prstGeom prst="line">
                <a:avLst/>
              </a:prstGeom>
              <a:ln w="12700">
                <a:solidFill>
                  <a:schemeClr val="tx1"/>
                </a:solidFill>
                <a:prstDash val="solid"/>
                <a:miter/>
              </a:ln>
            </p:spPr>
          </p:cxnSp>
          <p:cxnSp>
            <p:nvCxnSpPr>
              <p:cNvPr id="43" name="直接连接符 42"/>
              <p:cNvCxnSpPr/>
              <p:nvPr/>
            </p:nvCxnSpPr>
            <p:spPr>
              <a:xfrm>
                <a:off x="6886578" y="698502"/>
                <a:ext cx="638628" cy="0"/>
              </a:xfrm>
              <a:prstGeom prst="line">
                <a:avLst/>
              </a:prstGeom>
              <a:ln w="12700">
                <a:solidFill>
                  <a:schemeClr val="tx1"/>
                </a:solidFill>
                <a:prstDash val="solid"/>
                <a:miter/>
              </a:ln>
            </p:spPr>
          </p:cxnSp>
        </p:grpSp>
      </p:grpSp>
      <p:grpSp>
        <p:nvGrpSpPr>
          <p:cNvPr id="54" name="组合 53"/>
          <p:cNvGrpSpPr/>
          <p:nvPr/>
        </p:nvGrpSpPr>
        <p:grpSpPr>
          <a:xfrm>
            <a:off x="1086241" y="4781437"/>
            <a:ext cx="1981071" cy="461665"/>
            <a:chOff x="1040037" y="4933837"/>
            <a:chExt cx="1981071" cy="461665"/>
          </a:xfrm>
        </p:grpSpPr>
        <p:sp>
          <p:nvSpPr>
            <p:cNvPr id="48" name="文本框 47"/>
            <p:cNvSpPr txBox="1"/>
            <p:nvPr/>
          </p:nvSpPr>
          <p:spPr>
            <a:xfrm>
              <a:off x="1362078" y="4933837"/>
              <a:ext cx="1336988" cy="461665"/>
            </a:xfrm>
            <a:prstGeom prst="rect">
              <a:avLst/>
            </a:prstGeom>
            <a:noFill/>
          </p:spPr>
          <p:txBody>
            <a:bodyPr wrap="square">
              <a:spAutoFit/>
            </a:bodyPr>
            <a:lstStyle/>
            <a:p>
              <a:pPr algn="ctr"/>
              <a:r>
                <a:rPr lang="zh-CN" sz="2400">
                  <a:solidFill>
                    <a:srgbClr val="FFFFFF"/>
                  </a:solidFill>
                </a:rPr>
                <a:t>标题壹</a:t>
              </a:r>
              <a:endParaRPr lang="zh-CN" sz="2400">
                <a:solidFill>
                  <a:srgbClr val="FFFFFF"/>
                </a:solidFill>
              </a:endParaRPr>
            </a:p>
          </p:txBody>
        </p:sp>
        <p:grpSp>
          <p:nvGrpSpPr>
            <p:cNvPr id="53" name="组合 52"/>
            <p:cNvGrpSpPr/>
            <p:nvPr/>
          </p:nvGrpSpPr>
          <p:grpSpPr>
            <a:xfrm>
              <a:off x="1040037" y="5164669"/>
              <a:ext cx="1981071" cy="0"/>
              <a:chOff x="1040037" y="5176921"/>
              <a:chExt cx="1981071" cy="0"/>
            </a:xfrm>
          </p:grpSpPr>
          <p:cxnSp>
            <p:nvCxnSpPr>
              <p:cNvPr id="50" name="直接连接符 49"/>
              <p:cNvCxnSpPr/>
              <p:nvPr/>
            </p:nvCxnSpPr>
            <p:spPr>
              <a:xfrm>
                <a:off x="1040037" y="5176921"/>
                <a:ext cx="360000" cy="0"/>
              </a:xfrm>
              <a:prstGeom prst="line">
                <a:avLst/>
              </a:prstGeom>
              <a:ln w="12700">
                <a:solidFill>
                  <a:schemeClr val="bg1"/>
                </a:solidFill>
                <a:prstDash val="solid"/>
                <a:miter/>
              </a:ln>
            </p:spPr>
          </p:cxnSp>
          <p:cxnSp>
            <p:nvCxnSpPr>
              <p:cNvPr id="51" name="直接连接符 50"/>
              <p:cNvCxnSpPr/>
              <p:nvPr/>
            </p:nvCxnSpPr>
            <p:spPr>
              <a:xfrm>
                <a:off x="2661108" y="5176921"/>
                <a:ext cx="360000" cy="0"/>
              </a:xfrm>
              <a:prstGeom prst="line">
                <a:avLst/>
              </a:prstGeom>
              <a:ln w="12700">
                <a:solidFill>
                  <a:schemeClr val="bg1"/>
                </a:solidFill>
                <a:prstDash val="solid"/>
                <a:miter/>
              </a:ln>
            </p:spPr>
          </p:cxnSp>
        </p:grpSp>
      </p:grpSp>
      <p:grpSp>
        <p:nvGrpSpPr>
          <p:cNvPr id="55" name="组合 54"/>
          <p:cNvGrpSpPr/>
          <p:nvPr/>
        </p:nvGrpSpPr>
        <p:grpSpPr>
          <a:xfrm>
            <a:off x="3765723" y="4781437"/>
            <a:ext cx="1981071" cy="461665"/>
            <a:chOff x="1040037" y="4933837"/>
            <a:chExt cx="1981071" cy="461665"/>
          </a:xfrm>
        </p:grpSpPr>
        <p:sp>
          <p:nvSpPr>
            <p:cNvPr id="56" name="文本框 55"/>
            <p:cNvSpPr txBox="1"/>
            <p:nvPr/>
          </p:nvSpPr>
          <p:spPr>
            <a:xfrm>
              <a:off x="1362078" y="4933837"/>
              <a:ext cx="1336988" cy="461665"/>
            </a:xfrm>
            <a:prstGeom prst="rect">
              <a:avLst/>
            </a:prstGeom>
            <a:noFill/>
          </p:spPr>
          <p:txBody>
            <a:bodyPr wrap="square">
              <a:spAutoFit/>
            </a:bodyPr>
            <a:lstStyle/>
            <a:p>
              <a:pPr algn="ctr"/>
              <a:r>
                <a:rPr lang="zh-CN" sz="2400">
                  <a:solidFill>
                    <a:srgbClr val="FFFFFF"/>
                  </a:solidFill>
                </a:rPr>
                <a:t>标题贰</a:t>
              </a:r>
              <a:endParaRPr lang="zh-CN" sz="2400">
                <a:solidFill>
                  <a:srgbClr val="FFFFFF"/>
                </a:solidFill>
              </a:endParaRPr>
            </a:p>
          </p:txBody>
        </p:sp>
        <p:grpSp>
          <p:nvGrpSpPr>
            <p:cNvPr id="57" name="组合 56"/>
            <p:cNvGrpSpPr/>
            <p:nvPr/>
          </p:nvGrpSpPr>
          <p:grpSpPr>
            <a:xfrm>
              <a:off x="1040037" y="5164669"/>
              <a:ext cx="1981071" cy="0"/>
              <a:chOff x="1040037" y="5176921"/>
              <a:chExt cx="1981071" cy="0"/>
            </a:xfrm>
          </p:grpSpPr>
          <p:cxnSp>
            <p:nvCxnSpPr>
              <p:cNvPr id="58" name="直接连接符 57"/>
              <p:cNvCxnSpPr/>
              <p:nvPr/>
            </p:nvCxnSpPr>
            <p:spPr>
              <a:xfrm>
                <a:off x="1040037" y="5176921"/>
                <a:ext cx="360000" cy="0"/>
              </a:xfrm>
              <a:prstGeom prst="line">
                <a:avLst/>
              </a:prstGeom>
              <a:ln w="12700">
                <a:solidFill>
                  <a:schemeClr val="bg1"/>
                </a:solidFill>
                <a:prstDash val="solid"/>
                <a:miter/>
              </a:ln>
            </p:spPr>
          </p:cxnSp>
          <p:cxnSp>
            <p:nvCxnSpPr>
              <p:cNvPr id="59" name="直接连接符 58"/>
              <p:cNvCxnSpPr/>
              <p:nvPr/>
            </p:nvCxnSpPr>
            <p:spPr>
              <a:xfrm>
                <a:off x="2661108" y="5176921"/>
                <a:ext cx="360000" cy="0"/>
              </a:xfrm>
              <a:prstGeom prst="line">
                <a:avLst/>
              </a:prstGeom>
              <a:ln w="12700">
                <a:solidFill>
                  <a:schemeClr val="bg1"/>
                </a:solidFill>
                <a:prstDash val="solid"/>
                <a:miter/>
              </a:ln>
            </p:spPr>
          </p:cxnSp>
        </p:grpSp>
      </p:grpSp>
      <p:grpSp>
        <p:nvGrpSpPr>
          <p:cNvPr id="60" name="组合 59"/>
          <p:cNvGrpSpPr/>
          <p:nvPr/>
        </p:nvGrpSpPr>
        <p:grpSpPr>
          <a:xfrm>
            <a:off x="6445205" y="4781437"/>
            <a:ext cx="1981071" cy="461665"/>
            <a:chOff x="1040037" y="4933837"/>
            <a:chExt cx="1981071" cy="461665"/>
          </a:xfrm>
        </p:grpSpPr>
        <p:sp>
          <p:nvSpPr>
            <p:cNvPr id="61" name="文本框 60"/>
            <p:cNvSpPr txBox="1"/>
            <p:nvPr/>
          </p:nvSpPr>
          <p:spPr>
            <a:xfrm>
              <a:off x="1362078" y="4933837"/>
              <a:ext cx="1336988" cy="461665"/>
            </a:xfrm>
            <a:prstGeom prst="rect">
              <a:avLst/>
            </a:prstGeom>
            <a:noFill/>
          </p:spPr>
          <p:txBody>
            <a:bodyPr wrap="square">
              <a:spAutoFit/>
            </a:bodyPr>
            <a:lstStyle/>
            <a:p>
              <a:pPr algn="ctr"/>
              <a:r>
                <a:rPr lang="zh-CN" sz="2400">
                  <a:solidFill>
                    <a:srgbClr val="FFFFFF"/>
                  </a:solidFill>
                </a:rPr>
                <a:t>标题叁</a:t>
              </a:r>
              <a:endParaRPr lang="zh-CN" sz="2400">
                <a:solidFill>
                  <a:srgbClr val="FFFFFF"/>
                </a:solidFill>
              </a:endParaRPr>
            </a:p>
          </p:txBody>
        </p:sp>
        <p:grpSp>
          <p:nvGrpSpPr>
            <p:cNvPr id="62" name="组合 61"/>
            <p:cNvGrpSpPr/>
            <p:nvPr/>
          </p:nvGrpSpPr>
          <p:grpSpPr>
            <a:xfrm>
              <a:off x="1040037" y="5164669"/>
              <a:ext cx="1981071" cy="0"/>
              <a:chOff x="1040037" y="5176921"/>
              <a:chExt cx="1981071" cy="0"/>
            </a:xfrm>
          </p:grpSpPr>
          <p:cxnSp>
            <p:nvCxnSpPr>
              <p:cNvPr id="63" name="直接连接符 62"/>
              <p:cNvCxnSpPr/>
              <p:nvPr/>
            </p:nvCxnSpPr>
            <p:spPr>
              <a:xfrm>
                <a:off x="1040037" y="5176921"/>
                <a:ext cx="360000" cy="0"/>
              </a:xfrm>
              <a:prstGeom prst="line">
                <a:avLst/>
              </a:prstGeom>
              <a:ln w="12700">
                <a:solidFill>
                  <a:schemeClr val="bg1"/>
                </a:solidFill>
                <a:prstDash val="solid"/>
                <a:miter/>
              </a:ln>
            </p:spPr>
          </p:cxnSp>
          <p:cxnSp>
            <p:nvCxnSpPr>
              <p:cNvPr id="64" name="直接连接符 63"/>
              <p:cNvCxnSpPr/>
              <p:nvPr/>
            </p:nvCxnSpPr>
            <p:spPr>
              <a:xfrm>
                <a:off x="2661108" y="5176921"/>
                <a:ext cx="360000" cy="0"/>
              </a:xfrm>
              <a:prstGeom prst="line">
                <a:avLst/>
              </a:prstGeom>
              <a:ln w="12700">
                <a:solidFill>
                  <a:schemeClr val="bg1"/>
                </a:solidFill>
                <a:prstDash val="solid"/>
                <a:miter/>
              </a:ln>
            </p:spPr>
          </p:cxnSp>
        </p:grpSp>
      </p:grpSp>
      <p:grpSp>
        <p:nvGrpSpPr>
          <p:cNvPr id="65" name="组合 64"/>
          <p:cNvGrpSpPr/>
          <p:nvPr/>
        </p:nvGrpSpPr>
        <p:grpSpPr>
          <a:xfrm>
            <a:off x="9124688" y="4781437"/>
            <a:ext cx="1981071" cy="461665"/>
            <a:chOff x="1040037" y="4933837"/>
            <a:chExt cx="1981071" cy="461665"/>
          </a:xfrm>
        </p:grpSpPr>
        <p:sp>
          <p:nvSpPr>
            <p:cNvPr id="66" name="文本框 65"/>
            <p:cNvSpPr txBox="1"/>
            <p:nvPr/>
          </p:nvSpPr>
          <p:spPr>
            <a:xfrm>
              <a:off x="1362078" y="4933837"/>
              <a:ext cx="1336988" cy="461665"/>
            </a:xfrm>
            <a:prstGeom prst="rect">
              <a:avLst/>
            </a:prstGeom>
            <a:noFill/>
          </p:spPr>
          <p:txBody>
            <a:bodyPr wrap="square">
              <a:spAutoFit/>
            </a:bodyPr>
            <a:lstStyle/>
            <a:p>
              <a:pPr algn="ctr"/>
              <a:r>
                <a:rPr lang="zh-CN" sz="2400">
                  <a:solidFill>
                    <a:srgbClr val="FFFFFF"/>
                  </a:solidFill>
                </a:rPr>
                <a:t>标题肆</a:t>
              </a:r>
              <a:endParaRPr lang="zh-CN" sz="2400">
                <a:solidFill>
                  <a:srgbClr val="FFFFFF"/>
                </a:solidFill>
              </a:endParaRPr>
            </a:p>
          </p:txBody>
        </p:sp>
        <p:grpSp>
          <p:nvGrpSpPr>
            <p:cNvPr id="67" name="组合 66"/>
            <p:cNvGrpSpPr/>
            <p:nvPr/>
          </p:nvGrpSpPr>
          <p:grpSpPr>
            <a:xfrm>
              <a:off x="1040037" y="5164669"/>
              <a:ext cx="1981071" cy="0"/>
              <a:chOff x="1040037" y="5176921"/>
              <a:chExt cx="1981071" cy="0"/>
            </a:xfrm>
          </p:grpSpPr>
          <p:cxnSp>
            <p:nvCxnSpPr>
              <p:cNvPr id="68" name="直接连接符 67"/>
              <p:cNvCxnSpPr/>
              <p:nvPr/>
            </p:nvCxnSpPr>
            <p:spPr>
              <a:xfrm>
                <a:off x="1040037" y="5176921"/>
                <a:ext cx="360000" cy="0"/>
              </a:xfrm>
              <a:prstGeom prst="line">
                <a:avLst/>
              </a:prstGeom>
              <a:ln w="12700">
                <a:solidFill>
                  <a:schemeClr val="bg1"/>
                </a:solidFill>
                <a:prstDash val="solid"/>
                <a:miter/>
              </a:ln>
            </p:spPr>
          </p:cxnSp>
          <p:cxnSp>
            <p:nvCxnSpPr>
              <p:cNvPr id="69" name="直接连接符 68"/>
              <p:cNvCxnSpPr/>
              <p:nvPr/>
            </p:nvCxnSpPr>
            <p:spPr>
              <a:xfrm>
                <a:off x="2661108" y="5176921"/>
                <a:ext cx="360000" cy="0"/>
              </a:xfrm>
              <a:prstGeom prst="line">
                <a:avLst/>
              </a:prstGeom>
              <a:ln w="12700">
                <a:solidFill>
                  <a:schemeClr val="bg1"/>
                </a:solidFill>
                <a:prstDash val="solid"/>
                <a:miter/>
              </a:ln>
            </p:spPr>
          </p:cxn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p:blipFill>
        <p:spPr>
          <a:xfrm>
            <a:off x="10629600" y="0"/>
            <a:ext cx="1562400" cy="6858000"/>
          </a:xfrm>
          <a:custGeom>
            <a:rect l="l" t="t" r="r" b="b"/>
            <a:pathLst>
              <a:path w="1562400" h="6858000">
                <a:moveTo>
                  <a:pt x="0" y="0"/>
                </a:moveTo>
                <a:lnTo>
                  <a:pt x="1562400" y="0"/>
                </a:lnTo>
                <a:lnTo>
                  <a:pt x="1562400" y="6858000"/>
                </a:lnTo>
                <a:lnTo>
                  <a:pt x="0" y="6858000"/>
                </a:lnTo>
                <a:close/>
              </a:path>
            </a:pathLst>
          </a:custGeom>
        </p:spPr>
      </p:pic>
      <p:grpSp>
        <p:nvGrpSpPr>
          <p:cNvPr id="12" name="组合 11"/>
          <p:cNvGrpSpPr/>
          <p:nvPr/>
        </p:nvGrpSpPr>
        <p:grpSpPr>
          <a:xfrm>
            <a:off x="11064318" y="234297"/>
            <a:ext cx="745352" cy="743620"/>
            <a:chOff x="11083368" y="234297"/>
            <a:chExt cx="745352" cy="743620"/>
          </a:xfrm>
        </p:grpSpPr>
        <p:grpSp>
          <p:nvGrpSpPr>
            <p:cNvPr id="6" name="组合 5"/>
            <p:cNvGrpSpPr/>
            <p:nvPr/>
          </p:nvGrpSpPr>
          <p:grpSpPr>
            <a:xfrm>
              <a:off x="11083368" y="234297"/>
              <a:ext cx="745352" cy="743620"/>
              <a:chOff x="2481944" y="6134170"/>
              <a:chExt cx="995514" cy="993199"/>
            </a:xfrm>
          </p:grpSpPr>
          <p:sp>
            <p:nvSpPr>
              <p:cNvPr id="8" name="任意多边形 7"/>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9" name="任意多边形 8"/>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0" name="任意多边形 9"/>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1" name="任意多边形 10"/>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7" name="文本框 6"/>
            <p:cNvSpPr txBox="1"/>
            <p:nvPr/>
          </p:nvSpPr>
          <p:spPr>
            <a:xfrm>
              <a:off x="1110248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01</a:t>
              </a:r>
              <a:endParaRPr lang="zh-CN" sz="2800">
                <a:solidFill>
                  <a:srgbClr val="FFFFFF"/>
                </a:solidFill>
                <a:latin typeface="微软雅黑"/>
                <a:ea typeface="微软雅黑"/>
              </a:endParaRPr>
            </a:p>
          </p:txBody>
        </p:sp>
      </p:grpSp>
      <p:grpSp>
        <p:nvGrpSpPr>
          <p:cNvPr id="13" name="组合 12"/>
          <p:cNvGrpSpPr/>
          <p:nvPr/>
        </p:nvGrpSpPr>
        <p:grpSpPr>
          <a:xfrm>
            <a:off x="3906739" y="454454"/>
            <a:ext cx="2858411" cy="1402793"/>
            <a:chOff x="4666795" y="454454"/>
            <a:chExt cx="2858411" cy="1402793"/>
          </a:xfrm>
        </p:grpSpPr>
        <p:sp>
          <p:nvSpPr>
            <p:cNvPr id="14" name="文本框 13"/>
            <p:cNvSpPr txBox="1"/>
            <p:nvPr/>
          </p:nvSpPr>
          <p:spPr>
            <a:xfrm>
              <a:off x="5217886" y="454454"/>
              <a:ext cx="1756229" cy="830997"/>
            </a:xfrm>
            <a:prstGeom prst="rect">
              <a:avLst/>
            </a:prstGeom>
            <a:noFill/>
          </p:spPr>
          <p:txBody>
            <a:bodyPr wrap="square">
              <a:spAutoFit/>
            </a:bodyPr>
            <a:lstStyle/>
            <a:p>
              <a:pPr algn="ctr"/>
              <a:r>
                <a:rPr lang="zh-CN" sz="4800">
                  <a:solidFill>
                    <a:srgbClr val="000000"/>
                  </a:solidFill>
                </a:rPr>
                <a:t>标题</a:t>
              </a:r>
              <a:endParaRPr lang="zh-CN" sz="4800">
                <a:solidFill>
                  <a:srgbClr val="000000"/>
                </a:solidFill>
              </a:endParaRPr>
            </a:p>
          </p:txBody>
        </p:sp>
        <p:cxnSp>
          <p:nvCxnSpPr>
            <p:cNvPr id="15" name="直接连接符 14"/>
            <p:cNvCxnSpPr/>
            <p:nvPr/>
          </p:nvCxnSpPr>
          <p:spPr>
            <a:xfrm>
              <a:off x="4666795" y="869952"/>
              <a:ext cx="638628" cy="0"/>
            </a:xfrm>
            <a:prstGeom prst="line">
              <a:avLst/>
            </a:prstGeom>
            <a:ln w="12700">
              <a:solidFill>
                <a:schemeClr val="tx1"/>
              </a:solidFill>
              <a:prstDash val="solid"/>
              <a:miter/>
            </a:ln>
          </p:spPr>
        </p:cxnSp>
        <p:cxnSp>
          <p:nvCxnSpPr>
            <p:cNvPr id="16" name="直接连接符 15"/>
            <p:cNvCxnSpPr/>
            <p:nvPr/>
          </p:nvCxnSpPr>
          <p:spPr>
            <a:xfrm>
              <a:off x="6886578" y="869952"/>
              <a:ext cx="638628" cy="0"/>
            </a:xfrm>
            <a:prstGeom prst="line">
              <a:avLst/>
            </a:prstGeom>
            <a:ln w="12700">
              <a:solidFill>
                <a:schemeClr val="tx1"/>
              </a:solidFill>
              <a:prstDash val="solid"/>
              <a:miter/>
            </a:ln>
          </p:spPr>
        </p:cxnSp>
        <p:sp>
          <p:nvSpPr>
            <p:cNvPr id="17" name="文本框 16"/>
            <p:cNvSpPr txBox="1"/>
            <p:nvPr/>
          </p:nvSpPr>
          <p:spPr>
            <a:xfrm>
              <a:off x="5217886" y="1241694"/>
              <a:ext cx="1756229" cy="615553"/>
            </a:xfrm>
            <a:prstGeom prst="rect">
              <a:avLst/>
            </a:prstGeom>
            <a:noFill/>
          </p:spPr>
          <p:txBody>
            <a:bodyPr wrap="square">
              <a:spAutoFit/>
            </a:bodyPr>
            <a:lstStyle/>
            <a:p>
              <a:pPr algn="ctr"/>
              <a:r>
                <a:rPr lang="en-US">
                  <a:solidFill>
                    <a:srgbClr val="000000"/>
                  </a:solidFill>
                </a:rPr>
                <a:t>TITLE HERE</a:t>
              </a:r>
              <a:endParaRPr lang="en-US" sz="2000">
                <a:solidFill>
                  <a:srgbClr val="000000"/>
                </a:solidFill>
              </a:endParaRPr>
            </a:p>
            <a:p>
              <a:pPr algn="ctr"/>
              <a:r>
                <a:rPr lang="zh-CN" sz="1600">
                  <a:solidFill>
                    <a:srgbClr val="000000"/>
                  </a:solidFill>
                </a:rPr>
                <a:t>标题一</a:t>
              </a:r>
              <a:endParaRPr lang="zh-CN" sz="1600">
                <a:solidFill>
                  <a:srgbClr val="000000"/>
                </a:solidFill>
              </a:endParaRPr>
            </a:p>
          </p:txBody>
        </p:sp>
      </p:grpSp>
      <p:grpSp>
        <p:nvGrpSpPr>
          <p:cNvPr id="43" name="组合 42"/>
          <p:cNvGrpSpPr/>
          <p:nvPr/>
        </p:nvGrpSpPr>
        <p:grpSpPr>
          <a:xfrm>
            <a:off x="466242" y="2338253"/>
            <a:ext cx="9777504" cy="1140411"/>
            <a:chOff x="447192" y="4881104"/>
            <a:chExt cx="9777504" cy="1140411"/>
          </a:xfrm>
        </p:grpSpPr>
        <p:grpSp>
          <p:nvGrpSpPr>
            <p:cNvPr id="22" name="组合 21"/>
            <p:cNvGrpSpPr/>
            <p:nvPr/>
          </p:nvGrpSpPr>
          <p:grpSpPr>
            <a:xfrm>
              <a:off x="447192" y="4881104"/>
              <a:ext cx="4686300" cy="1140411"/>
              <a:chOff x="2076450" y="2066270"/>
              <a:chExt cx="4686300" cy="1140411"/>
            </a:xfrm>
          </p:grpSpPr>
          <p:sp>
            <p:nvSpPr>
              <p:cNvPr id="37" name="矩形 36"/>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38" name="直接连接符 37"/>
              <p:cNvCxnSpPr/>
              <p:nvPr/>
            </p:nvCxnSpPr>
            <p:spPr>
              <a:xfrm>
                <a:off x="2171700" y="2619375"/>
                <a:ext cx="533400" cy="0"/>
              </a:xfrm>
              <a:prstGeom prst="line">
                <a:avLst/>
              </a:prstGeom>
              <a:ln w="6350">
                <a:solidFill>
                  <a:schemeClr val="bg1"/>
                </a:solidFill>
                <a:prstDash val="solid"/>
                <a:miter/>
              </a:ln>
            </p:spPr>
          </p:cxnSp>
          <p:sp>
            <p:nvSpPr>
              <p:cNvPr id="39" name="文本框 38"/>
              <p:cNvSpPr txBox="1"/>
              <p:nvPr/>
            </p:nvSpPr>
            <p:spPr>
              <a:xfrm>
                <a:off x="2081167" y="2142470"/>
                <a:ext cx="463913" cy="461665"/>
              </a:xfrm>
              <a:prstGeom prst="rect">
                <a:avLst/>
              </a:prstGeom>
              <a:noFill/>
            </p:spPr>
            <p:txBody>
              <a:bodyPr wrap="square">
                <a:spAutoFit/>
              </a:bodyPr>
              <a:lstStyle/>
              <a:p>
                <a:r>
                  <a:rPr lang="zh-CN" sz="2400">
                    <a:solidFill>
                      <a:srgbClr val="FFFFFF"/>
                    </a:solidFill>
                  </a:rPr>
                  <a:t>壹</a:t>
                </a:r>
                <a:endParaRPr lang="zh-CN" sz="2400">
                  <a:solidFill>
                    <a:srgbClr val="FFFFFF"/>
                  </a:solidFill>
                </a:endParaRPr>
              </a:p>
            </p:txBody>
          </p:sp>
          <p:sp>
            <p:nvSpPr>
              <p:cNvPr id="40" name="文本框 39"/>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41" name="文本框 40"/>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42" name="文本框 41"/>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nvGrpSpPr>
            <p:cNvPr id="23" name="组合 22"/>
            <p:cNvGrpSpPr/>
            <p:nvPr/>
          </p:nvGrpSpPr>
          <p:grpSpPr>
            <a:xfrm>
              <a:off x="5538396" y="4881104"/>
              <a:ext cx="4686300" cy="1140411"/>
              <a:chOff x="2076450" y="2066270"/>
              <a:chExt cx="4686300" cy="1140411"/>
            </a:xfrm>
          </p:grpSpPr>
          <p:sp>
            <p:nvSpPr>
              <p:cNvPr id="31" name="矩形 30"/>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32" name="直接连接符 31"/>
              <p:cNvCxnSpPr/>
              <p:nvPr/>
            </p:nvCxnSpPr>
            <p:spPr>
              <a:xfrm>
                <a:off x="2171700" y="2619375"/>
                <a:ext cx="533400" cy="0"/>
              </a:xfrm>
              <a:prstGeom prst="line">
                <a:avLst/>
              </a:prstGeom>
              <a:ln w="6350">
                <a:solidFill>
                  <a:schemeClr val="bg1"/>
                </a:solidFill>
                <a:prstDash val="solid"/>
                <a:miter/>
              </a:ln>
            </p:spPr>
          </p:cxnSp>
          <p:sp>
            <p:nvSpPr>
              <p:cNvPr id="33" name="文本框 32"/>
              <p:cNvSpPr txBox="1"/>
              <p:nvPr/>
            </p:nvSpPr>
            <p:spPr>
              <a:xfrm>
                <a:off x="2081167" y="2142470"/>
                <a:ext cx="463913" cy="461665"/>
              </a:xfrm>
              <a:prstGeom prst="rect">
                <a:avLst/>
              </a:prstGeom>
              <a:noFill/>
            </p:spPr>
            <p:txBody>
              <a:bodyPr wrap="square">
                <a:spAutoFit/>
              </a:bodyPr>
              <a:lstStyle/>
              <a:p>
                <a:r>
                  <a:rPr lang="zh-CN" sz="2400">
                    <a:solidFill>
                      <a:srgbClr val="FFFFFF"/>
                    </a:solidFill>
                  </a:rPr>
                  <a:t>贰</a:t>
                </a:r>
                <a:endParaRPr lang="zh-CN" sz="2400">
                  <a:solidFill>
                    <a:srgbClr val="FFFFFF"/>
                  </a:solidFill>
                </a:endParaRPr>
              </a:p>
            </p:txBody>
          </p:sp>
          <p:sp>
            <p:nvSpPr>
              <p:cNvPr id="34" name="文本框 33"/>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35" name="文本框 34"/>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36" name="文本框 35"/>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grpSp>
        <p:nvGrpSpPr>
          <p:cNvPr id="59" name="组合 58"/>
          <p:cNvGrpSpPr/>
          <p:nvPr/>
        </p:nvGrpSpPr>
        <p:grpSpPr>
          <a:xfrm>
            <a:off x="466242" y="3966467"/>
            <a:ext cx="9777504" cy="1140411"/>
            <a:chOff x="447192" y="4881104"/>
            <a:chExt cx="9777504" cy="1140411"/>
          </a:xfrm>
        </p:grpSpPr>
        <p:grpSp>
          <p:nvGrpSpPr>
            <p:cNvPr id="60" name="组合 59"/>
            <p:cNvGrpSpPr/>
            <p:nvPr/>
          </p:nvGrpSpPr>
          <p:grpSpPr>
            <a:xfrm>
              <a:off x="447192" y="4881104"/>
              <a:ext cx="4686300" cy="1140411"/>
              <a:chOff x="2076450" y="2066270"/>
              <a:chExt cx="4686300" cy="1140411"/>
            </a:xfrm>
          </p:grpSpPr>
          <p:sp>
            <p:nvSpPr>
              <p:cNvPr id="68" name="矩形 67"/>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69" name="直接连接符 68"/>
              <p:cNvCxnSpPr/>
              <p:nvPr/>
            </p:nvCxnSpPr>
            <p:spPr>
              <a:xfrm>
                <a:off x="2171700" y="2619375"/>
                <a:ext cx="533400" cy="0"/>
              </a:xfrm>
              <a:prstGeom prst="line">
                <a:avLst/>
              </a:prstGeom>
              <a:ln w="6350">
                <a:solidFill>
                  <a:schemeClr val="bg1"/>
                </a:solidFill>
                <a:prstDash val="solid"/>
                <a:miter/>
              </a:ln>
            </p:spPr>
          </p:cxnSp>
          <p:sp>
            <p:nvSpPr>
              <p:cNvPr id="70" name="文本框 69"/>
              <p:cNvSpPr txBox="1"/>
              <p:nvPr/>
            </p:nvSpPr>
            <p:spPr>
              <a:xfrm>
                <a:off x="2081167" y="2142470"/>
                <a:ext cx="463913" cy="461665"/>
              </a:xfrm>
              <a:prstGeom prst="rect">
                <a:avLst/>
              </a:prstGeom>
              <a:noFill/>
            </p:spPr>
            <p:txBody>
              <a:bodyPr wrap="square">
                <a:spAutoFit/>
              </a:bodyPr>
              <a:lstStyle/>
              <a:p>
                <a:r>
                  <a:rPr lang="zh-CN" sz="2400">
                    <a:solidFill>
                      <a:srgbClr val="FFFFFF"/>
                    </a:solidFill>
                  </a:rPr>
                  <a:t>叁</a:t>
                </a:r>
                <a:endParaRPr lang="zh-CN" sz="2400">
                  <a:solidFill>
                    <a:srgbClr val="FFFFFF"/>
                  </a:solidFill>
                </a:endParaRPr>
              </a:p>
            </p:txBody>
          </p:sp>
          <p:sp>
            <p:nvSpPr>
              <p:cNvPr id="71" name="文本框 70"/>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72" name="文本框 71"/>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73" name="文本框 72"/>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nvGrpSpPr>
            <p:cNvPr id="61" name="组合 60"/>
            <p:cNvGrpSpPr/>
            <p:nvPr/>
          </p:nvGrpSpPr>
          <p:grpSpPr>
            <a:xfrm>
              <a:off x="5538396" y="4881104"/>
              <a:ext cx="4686300" cy="1140411"/>
              <a:chOff x="2076450" y="2066270"/>
              <a:chExt cx="4686300" cy="1140411"/>
            </a:xfrm>
          </p:grpSpPr>
          <p:sp>
            <p:nvSpPr>
              <p:cNvPr id="62" name="矩形 61"/>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63" name="直接连接符 62"/>
              <p:cNvCxnSpPr/>
              <p:nvPr/>
            </p:nvCxnSpPr>
            <p:spPr>
              <a:xfrm>
                <a:off x="2171700" y="2619375"/>
                <a:ext cx="533400" cy="0"/>
              </a:xfrm>
              <a:prstGeom prst="line">
                <a:avLst/>
              </a:prstGeom>
              <a:ln w="6350">
                <a:solidFill>
                  <a:schemeClr val="bg1"/>
                </a:solidFill>
                <a:prstDash val="solid"/>
                <a:miter/>
              </a:ln>
            </p:spPr>
          </p:cxnSp>
          <p:sp>
            <p:nvSpPr>
              <p:cNvPr id="64" name="文本框 63"/>
              <p:cNvSpPr txBox="1"/>
              <p:nvPr/>
            </p:nvSpPr>
            <p:spPr>
              <a:xfrm>
                <a:off x="2081167" y="2142470"/>
                <a:ext cx="463913" cy="461665"/>
              </a:xfrm>
              <a:prstGeom prst="rect">
                <a:avLst/>
              </a:prstGeom>
              <a:noFill/>
            </p:spPr>
            <p:txBody>
              <a:bodyPr wrap="square">
                <a:spAutoFit/>
              </a:bodyPr>
              <a:lstStyle/>
              <a:p>
                <a:r>
                  <a:rPr lang="zh-CN" sz="2400">
                    <a:solidFill>
                      <a:srgbClr val="FFFFFF"/>
                    </a:solidFill>
                  </a:rPr>
                  <a:t>肆</a:t>
                </a:r>
                <a:endParaRPr lang="zh-CN" sz="2400">
                  <a:solidFill>
                    <a:srgbClr val="FFFFFF"/>
                  </a:solidFill>
                </a:endParaRPr>
              </a:p>
            </p:txBody>
          </p:sp>
          <p:sp>
            <p:nvSpPr>
              <p:cNvPr id="65" name="文本框 64"/>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66" name="文本框 65"/>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67" name="文本框 66"/>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grpSp>
        <p:nvGrpSpPr>
          <p:cNvPr id="74" name="组合 73"/>
          <p:cNvGrpSpPr/>
          <p:nvPr/>
        </p:nvGrpSpPr>
        <p:grpSpPr>
          <a:xfrm>
            <a:off x="1862757" y="5700111"/>
            <a:ext cx="6946374" cy="702639"/>
            <a:chOff x="2622813" y="4714584"/>
            <a:chExt cx="6946374" cy="702639"/>
          </a:xfrm>
        </p:grpSpPr>
        <p:sp>
          <p:nvSpPr>
            <p:cNvPr id="75" name="文本框 74"/>
            <p:cNvSpPr txBox="1"/>
            <p:nvPr/>
          </p:nvSpPr>
          <p:spPr>
            <a:xfrm>
              <a:off x="3601575" y="4714584"/>
              <a:ext cx="4988851" cy="338554"/>
            </a:xfrm>
            <a:prstGeom prst="rect">
              <a:avLst/>
            </a:prstGeom>
            <a:noFill/>
          </p:spPr>
          <p:txBody>
            <a:bodyPr wrap="square">
              <a:spAutoFit/>
            </a:bodyPr>
            <a:lstStyle/>
            <a:p>
              <a:pPr algn="ctr"/>
              <a:r>
                <a:rPr lang="zh-CN" sz="1600">
                  <a:solidFill>
                    <a:srgbClr val="000000"/>
                  </a:solidFill>
                </a:rPr>
                <a:t>输入内容输入内容输入内容输入内容</a:t>
              </a:r>
              <a:endParaRPr lang="zh-CN" sz="1600">
                <a:solidFill>
                  <a:srgbClr val="000000"/>
                </a:solidFill>
              </a:endParaRPr>
            </a:p>
          </p:txBody>
        </p:sp>
        <p:sp>
          <p:nvSpPr>
            <p:cNvPr id="76" name="文本框 75"/>
            <p:cNvSpPr txBox="1"/>
            <p:nvPr/>
          </p:nvSpPr>
          <p:spPr>
            <a:xfrm>
              <a:off x="2622813" y="5078669"/>
              <a:ext cx="6946374" cy="338554"/>
            </a:xfrm>
            <a:prstGeom prst="rect">
              <a:avLst/>
            </a:prstGeom>
            <a:noFill/>
          </p:spPr>
          <p:txBody>
            <a:bodyPr wrap="square">
              <a:spAutoFit/>
            </a:bodyPr>
            <a:lstStyle/>
            <a:p>
              <a:pPr algn="ctr"/>
              <a:r>
                <a:rPr lang="zh-CN" sz="1600">
                  <a:solidFill>
                    <a:srgbClr val="000000"/>
                  </a:solidFill>
                </a:rPr>
                <a:t>输入内容输入内容输入内容输入内容输入内容输入内容输入内容输入内容</a:t>
              </a:r>
              <a:endParaRPr lang="zh-CN" sz="1600">
                <a:solidFill>
                  <a:srgbClr val="000000"/>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p:blipFill>
        <p:spPr>
          <a:xfrm>
            <a:off x="1865379" y="139790"/>
            <a:ext cx="4478271" cy="6718210"/>
          </a:xfrm>
          <a:prstGeom prst="rect">
            <a:avLst/>
          </a:prstGeom>
          <a:effectLst>
            <a:outerShdw blurRad="165100" dist="50800" dir="8100000" algn="tr" rotWithShape="0">
              <a:srgbClr val="000000">
                <a:alpha val="40000"/>
              </a:srgbClr>
            </a:outerShdw>
          </a:effectLst>
        </p:spPr>
      </p:pic>
      <p:grpSp>
        <p:nvGrpSpPr>
          <p:cNvPr id="64" name="组合 63"/>
          <p:cNvGrpSpPr/>
          <p:nvPr/>
        </p:nvGrpSpPr>
        <p:grpSpPr>
          <a:xfrm>
            <a:off x="7651447" y="378254"/>
            <a:ext cx="2858411" cy="1402793"/>
            <a:chOff x="4666795" y="454454"/>
            <a:chExt cx="2858411" cy="1402793"/>
          </a:xfrm>
        </p:grpSpPr>
        <p:sp>
          <p:nvSpPr>
            <p:cNvPr id="65" name="文本框 64"/>
            <p:cNvSpPr txBox="1"/>
            <p:nvPr/>
          </p:nvSpPr>
          <p:spPr>
            <a:xfrm>
              <a:off x="5217886" y="454454"/>
              <a:ext cx="1756229" cy="830997"/>
            </a:xfrm>
            <a:prstGeom prst="rect">
              <a:avLst/>
            </a:prstGeom>
            <a:noFill/>
          </p:spPr>
          <p:txBody>
            <a:bodyPr wrap="square">
              <a:spAutoFit/>
            </a:bodyPr>
            <a:lstStyle/>
            <a:p>
              <a:pPr algn="ctr"/>
              <a:r>
                <a:rPr lang="zh-CN" sz="4800">
                  <a:solidFill>
                    <a:srgbClr val="000000"/>
                  </a:solidFill>
                </a:rPr>
                <a:t>标题</a:t>
              </a:r>
              <a:endParaRPr lang="zh-CN" sz="4800">
                <a:solidFill>
                  <a:srgbClr val="000000"/>
                </a:solidFill>
              </a:endParaRPr>
            </a:p>
          </p:txBody>
        </p:sp>
        <p:cxnSp>
          <p:nvCxnSpPr>
            <p:cNvPr id="66" name="直接连接符 65"/>
            <p:cNvCxnSpPr/>
            <p:nvPr/>
          </p:nvCxnSpPr>
          <p:spPr>
            <a:xfrm>
              <a:off x="4666795" y="869952"/>
              <a:ext cx="638628" cy="0"/>
            </a:xfrm>
            <a:prstGeom prst="line">
              <a:avLst/>
            </a:prstGeom>
            <a:ln w="12700">
              <a:solidFill>
                <a:schemeClr val="tx1"/>
              </a:solidFill>
              <a:prstDash val="solid"/>
              <a:miter/>
            </a:ln>
          </p:spPr>
        </p:cxnSp>
        <p:cxnSp>
          <p:nvCxnSpPr>
            <p:cNvPr id="67" name="直接连接符 66"/>
            <p:cNvCxnSpPr/>
            <p:nvPr/>
          </p:nvCxnSpPr>
          <p:spPr>
            <a:xfrm>
              <a:off x="6886578" y="869952"/>
              <a:ext cx="638628" cy="0"/>
            </a:xfrm>
            <a:prstGeom prst="line">
              <a:avLst/>
            </a:prstGeom>
            <a:ln w="12700">
              <a:solidFill>
                <a:schemeClr val="tx1"/>
              </a:solidFill>
              <a:prstDash val="solid"/>
              <a:miter/>
            </a:ln>
          </p:spPr>
        </p:cxnSp>
        <p:sp>
          <p:nvSpPr>
            <p:cNvPr id="68" name="文本框 67"/>
            <p:cNvSpPr txBox="1"/>
            <p:nvPr/>
          </p:nvSpPr>
          <p:spPr>
            <a:xfrm>
              <a:off x="5217886" y="1241694"/>
              <a:ext cx="1756229" cy="615553"/>
            </a:xfrm>
            <a:prstGeom prst="rect">
              <a:avLst/>
            </a:prstGeom>
            <a:noFill/>
          </p:spPr>
          <p:txBody>
            <a:bodyPr wrap="square">
              <a:spAutoFit/>
            </a:bodyPr>
            <a:lstStyle/>
            <a:p>
              <a:pPr algn="ctr"/>
              <a:r>
                <a:rPr lang="en-US">
                  <a:solidFill>
                    <a:srgbClr val="000000"/>
                  </a:solidFill>
                </a:rPr>
                <a:t>TITLE HERE</a:t>
              </a:r>
              <a:endParaRPr lang="en-US" sz="2000">
                <a:solidFill>
                  <a:srgbClr val="000000"/>
                </a:solidFill>
              </a:endParaRPr>
            </a:p>
            <a:p>
              <a:pPr algn="ctr"/>
              <a:r>
                <a:rPr lang="zh-CN" sz="1600">
                  <a:solidFill>
                    <a:srgbClr val="000000"/>
                  </a:solidFill>
                </a:rPr>
                <a:t>标题一</a:t>
              </a:r>
              <a:endParaRPr lang="zh-CN" sz="1600">
                <a:solidFill>
                  <a:srgbClr val="000000"/>
                </a:solidFill>
              </a:endParaRPr>
            </a:p>
          </p:txBody>
        </p:sp>
      </p:grpSp>
      <p:grpSp>
        <p:nvGrpSpPr>
          <p:cNvPr id="69" name="组合 68"/>
          <p:cNvGrpSpPr/>
          <p:nvPr/>
        </p:nvGrpSpPr>
        <p:grpSpPr>
          <a:xfrm>
            <a:off x="6737502" y="2085320"/>
            <a:ext cx="4686300" cy="4302711"/>
            <a:chOff x="1133475" y="1932920"/>
            <a:chExt cx="4686300" cy="4302711"/>
          </a:xfrm>
        </p:grpSpPr>
        <p:grpSp>
          <p:nvGrpSpPr>
            <p:cNvPr id="70" name="组合 69"/>
            <p:cNvGrpSpPr/>
            <p:nvPr/>
          </p:nvGrpSpPr>
          <p:grpSpPr>
            <a:xfrm>
              <a:off x="1133475" y="1932920"/>
              <a:ext cx="4686300" cy="1140411"/>
              <a:chOff x="2076450" y="2066270"/>
              <a:chExt cx="4686300" cy="1140411"/>
            </a:xfrm>
          </p:grpSpPr>
          <p:sp>
            <p:nvSpPr>
              <p:cNvPr id="85" name="矩形 84"/>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86" name="直接连接符 85"/>
              <p:cNvCxnSpPr/>
              <p:nvPr/>
            </p:nvCxnSpPr>
            <p:spPr>
              <a:xfrm>
                <a:off x="2171700" y="2619375"/>
                <a:ext cx="533400" cy="0"/>
              </a:xfrm>
              <a:prstGeom prst="line">
                <a:avLst/>
              </a:prstGeom>
              <a:ln w="6350">
                <a:solidFill>
                  <a:schemeClr val="bg1"/>
                </a:solidFill>
                <a:prstDash val="solid"/>
                <a:miter/>
              </a:ln>
            </p:spPr>
          </p:cxnSp>
          <p:sp>
            <p:nvSpPr>
              <p:cNvPr id="87" name="文本框 86"/>
              <p:cNvSpPr txBox="1"/>
              <p:nvPr/>
            </p:nvSpPr>
            <p:spPr>
              <a:xfrm>
                <a:off x="2081167" y="2142470"/>
                <a:ext cx="463913" cy="461665"/>
              </a:xfrm>
              <a:prstGeom prst="rect">
                <a:avLst/>
              </a:prstGeom>
              <a:noFill/>
            </p:spPr>
            <p:txBody>
              <a:bodyPr wrap="square">
                <a:spAutoFit/>
              </a:bodyPr>
              <a:lstStyle/>
              <a:p>
                <a:r>
                  <a:rPr lang="zh-CN" sz="2400">
                    <a:solidFill>
                      <a:srgbClr val="FFFFFF"/>
                    </a:solidFill>
                  </a:rPr>
                  <a:t>壹</a:t>
                </a:r>
                <a:endParaRPr lang="zh-CN" sz="2400">
                  <a:solidFill>
                    <a:srgbClr val="FFFFFF"/>
                  </a:solidFill>
                </a:endParaRPr>
              </a:p>
            </p:txBody>
          </p:sp>
          <p:sp>
            <p:nvSpPr>
              <p:cNvPr id="88" name="文本框 87"/>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89" name="文本框 88"/>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90" name="文本框 89"/>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nvGrpSpPr>
            <p:cNvPr id="71" name="组合 70"/>
            <p:cNvGrpSpPr/>
            <p:nvPr/>
          </p:nvGrpSpPr>
          <p:grpSpPr>
            <a:xfrm>
              <a:off x="1133475" y="3514070"/>
              <a:ext cx="4686300" cy="1140411"/>
              <a:chOff x="2076450" y="2066270"/>
              <a:chExt cx="4686300" cy="1140411"/>
            </a:xfrm>
          </p:grpSpPr>
          <p:sp>
            <p:nvSpPr>
              <p:cNvPr id="79" name="矩形 78"/>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80" name="直接连接符 79"/>
              <p:cNvCxnSpPr/>
              <p:nvPr/>
            </p:nvCxnSpPr>
            <p:spPr>
              <a:xfrm>
                <a:off x="2171700" y="2619375"/>
                <a:ext cx="533400" cy="0"/>
              </a:xfrm>
              <a:prstGeom prst="line">
                <a:avLst/>
              </a:prstGeom>
              <a:ln w="6350">
                <a:solidFill>
                  <a:schemeClr val="bg1"/>
                </a:solidFill>
                <a:prstDash val="solid"/>
                <a:miter/>
              </a:ln>
            </p:spPr>
          </p:cxnSp>
          <p:sp>
            <p:nvSpPr>
              <p:cNvPr id="81" name="文本框 80"/>
              <p:cNvSpPr txBox="1"/>
              <p:nvPr/>
            </p:nvSpPr>
            <p:spPr>
              <a:xfrm>
                <a:off x="2081167" y="2142470"/>
                <a:ext cx="463913" cy="461665"/>
              </a:xfrm>
              <a:prstGeom prst="rect">
                <a:avLst/>
              </a:prstGeom>
              <a:noFill/>
            </p:spPr>
            <p:txBody>
              <a:bodyPr wrap="square">
                <a:spAutoFit/>
              </a:bodyPr>
              <a:lstStyle/>
              <a:p>
                <a:r>
                  <a:rPr lang="zh-CN" sz="2400">
                    <a:solidFill>
                      <a:srgbClr val="FFFFFF"/>
                    </a:solidFill>
                  </a:rPr>
                  <a:t>贰</a:t>
                </a:r>
                <a:endParaRPr lang="zh-CN" sz="2400">
                  <a:solidFill>
                    <a:srgbClr val="FFFFFF"/>
                  </a:solidFill>
                </a:endParaRPr>
              </a:p>
            </p:txBody>
          </p:sp>
          <p:sp>
            <p:nvSpPr>
              <p:cNvPr id="82" name="文本框 81"/>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83" name="文本框 82"/>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84" name="文本框 83"/>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nvGrpSpPr>
            <p:cNvPr id="72" name="组合 71"/>
            <p:cNvGrpSpPr/>
            <p:nvPr/>
          </p:nvGrpSpPr>
          <p:grpSpPr>
            <a:xfrm>
              <a:off x="1133475" y="5095220"/>
              <a:ext cx="4686300" cy="1140411"/>
              <a:chOff x="1133475" y="5095220"/>
              <a:chExt cx="4686300" cy="1140411"/>
            </a:xfrm>
          </p:grpSpPr>
          <p:sp>
            <p:nvSpPr>
              <p:cNvPr id="73" name="矩形 72"/>
              <p:cNvSpPr/>
              <p:nvPr/>
            </p:nvSpPr>
            <p:spPr>
              <a:xfrm>
                <a:off x="1133475" y="514350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74" name="直接连接符 73"/>
              <p:cNvCxnSpPr/>
              <p:nvPr/>
            </p:nvCxnSpPr>
            <p:spPr>
              <a:xfrm>
                <a:off x="1228725" y="5648325"/>
                <a:ext cx="533400" cy="0"/>
              </a:xfrm>
              <a:prstGeom prst="line">
                <a:avLst/>
              </a:prstGeom>
              <a:ln w="6350">
                <a:solidFill>
                  <a:schemeClr val="bg1"/>
                </a:solidFill>
                <a:prstDash val="solid"/>
                <a:miter/>
              </a:ln>
            </p:spPr>
          </p:cxnSp>
          <p:sp>
            <p:nvSpPr>
              <p:cNvPr id="75" name="文本框 74"/>
              <p:cNvSpPr txBox="1"/>
              <p:nvPr/>
            </p:nvSpPr>
            <p:spPr>
              <a:xfrm>
                <a:off x="1138192" y="5171420"/>
                <a:ext cx="463913" cy="461665"/>
              </a:xfrm>
              <a:prstGeom prst="rect">
                <a:avLst/>
              </a:prstGeom>
              <a:noFill/>
            </p:spPr>
            <p:txBody>
              <a:bodyPr wrap="square">
                <a:spAutoFit/>
              </a:bodyPr>
              <a:lstStyle/>
              <a:p>
                <a:r>
                  <a:rPr lang="zh-CN" sz="2400">
                    <a:solidFill>
                      <a:srgbClr val="FFFFFF"/>
                    </a:solidFill>
                  </a:rPr>
                  <a:t>叁</a:t>
                </a:r>
                <a:endParaRPr lang="zh-CN" sz="2400">
                  <a:solidFill>
                    <a:srgbClr val="FFFFFF"/>
                  </a:solidFill>
                </a:endParaRPr>
              </a:p>
            </p:txBody>
          </p:sp>
          <p:sp>
            <p:nvSpPr>
              <p:cNvPr id="76" name="文本框 75"/>
              <p:cNvSpPr txBox="1"/>
              <p:nvPr/>
            </p:nvSpPr>
            <p:spPr>
              <a:xfrm>
                <a:off x="1138192" y="566990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77" name="文本框 76"/>
              <p:cNvSpPr txBox="1"/>
              <p:nvPr/>
            </p:nvSpPr>
            <p:spPr>
              <a:xfrm>
                <a:off x="2414542" y="509522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78" name="文本框 77"/>
              <p:cNvSpPr txBox="1"/>
              <p:nvPr/>
            </p:nvSpPr>
            <p:spPr>
              <a:xfrm>
                <a:off x="2414542" y="558930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pic>
        <p:nvPicPr>
          <p:cNvPr id="91" name="图片 90"/>
          <p:cNvPicPr>
            <a:picLocks noChangeAspect="1"/>
          </p:cNvPicPr>
          <p:nvPr/>
        </p:nvPicPr>
        <p:blipFill>
          <a:blip r:embed="rId3"/>
          <a:stretch/>
        </p:blipFill>
        <p:spPr>
          <a:xfrm>
            <a:off x="-529" y="-1"/>
            <a:ext cx="1865908" cy="6718209"/>
          </a:xfrm>
          <a:custGeom>
            <a:rect l="l" t="t" r="r" b="b"/>
            <a:pathLst>
              <a:path w="1865908" h="6718209">
                <a:moveTo>
                  <a:pt x="0" y="0"/>
                </a:moveTo>
                <a:lnTo>
                  <a:pt x="1865908" y="0"/>
                </a:lnTo>
                <a:lnTo>
                  <a:pt x="1865908" y="6718209"/>
                </a:lnTo>
                <a:lnTo>
                  <a:pt x="0" y="6718209"/>
                </a:lnTo>
                <a:close/>
              </a:path>
            </a:pathLst>
          </a:custGeom>
        </p:spPr>
      </p:pic>
      <p:grpSp>
        <p:nvGrpSpPr>
          <p:cNvPr id="92" name="组合 91"/>
          <p:cNvGrpSpPr/>
          <p:nvPr/>
        </p:nvGrpSpPr>
        <p:grpSpPr>
          <a:xfrm>
            <a:off x="454638" y="234297"/>
            <a:ext cx="745352" cy="743620"/>
            <a:chOff x="454638" y="234297"/>
            <a:chExt cx="745352" cy="743620"/>
          </a:xfrm>
        </p:grpSpPr>
        <p:grpSp>
          <p:nvGrpSpPr>
            <p:cNvPr id="93" name="组合 92"/>
            <p:cNvGrpSpPr/>
            <p:nvPr/>
          </p:nvGrpSpPr>
          <p:grpSpPr>
            <a:xfrm>
              <a:off x="454638" y="234297"/>
              <a:ext cx="745352" cy="743620"/>
              <a:chOff x="2481944" y="6134170"/>
              <a:chExt cx="995514" cy="993199"/>
            </a:xfrm>
          </p:grpSpPr>
          <p:sp>
            <p:nvSpPr>
              <p:cNvPr id="95" name="任意多边形 94"/>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96" name="任意多边形 95"/>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97" name="任意多边形 96"/>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98" name="任意多边形 97"/>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94" name="文本框 93"/>
            <p:cNvSpPr txBox="1"/>
            <p:nvPr/>
          </p:nvSpPr>
          <p:spPr>
            <a:xfrm>
              <a:off x="47375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03</a:t>
              </a:r>
              <a:endParaRPr lang="zh-CN" sz="2800">
                <a:solidFill>
                  <a:srgbClr val="FFFFFF"/>
                </a:solidFill>
                <a:latin typeface="微软雅黑"/>
                <a:ea typeface="微软雅黑"/>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4638" y="234297"/>
            <a:ext cx="745352" cy="743620"/>
            <a:chOff x="454638" y="234297"/>
            <a:chExt cx="745352" cy="743620"/>
          </a:xfrm>
        </p:grpSpPr>
        <p:grpSp>
          <p:nvGrpSpPr>
            <p:cNvPr id="3" name="组合 2"/>
            <p:cNvGrpSpPr/>
            <p:nvPr/>
          </p:nvGrpSpPr>
          <p:grpSpPr>
            <a:xfrm>
              <a:off x="454638" y="234297"/>
              <a:ext cx="745352" cy="743620"/>
              <a:chOff x="2481944" y="6134170"/>
              <a:chExt cx="995514" cy="993199"/>
            </a:xfrm>
          </p:grpSpPr>
          <p:sp>
            <p:nvSpPr>
              <p:cNvPr id="5" name="任意多边形 4"/>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6" name="任意多边形 5"/>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7" name="任意多边形 6"/>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8" name="任意多边形 7"/>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4" name="文本框 3"/>
            <p:cNvSpPr txBox="1"/>
            <p:nvPr/>
          </p:nvSpPr>
          <p:spPr>
            <a:xfrm>
              <a:off x="473755" y="313720"/>
              <a:ext cx="707118" cy="584775"/>
            </a:xfrm>
            <a:prstGeom prst="rect">
              <a:avLst/>
            </a:prstGeom>
            <a:noFill/>
          </p:spPr>
          <p:txBody>
            <a:bodyPr wrap="square">
              <a:spAutoFit/>
            </a:bodyPr>
            <a:lstStyle/>
            <a:p>
              <a:pPr algn="ctr"/>
              <a:r>
                <a:rPr lang="en-US" sz="3200">
                  <a:solidFill>
                    <a:srgbClr val="000000"/>
                  </a:solidFill>
                  <a:latin typeface="微软雅黑"/>
                  <a:ea typeface="微软雅黑"/>
                </a:rPr>
                <a:t>04</a:t>
              </a:r>
              <a:endParaRPr lang="zh-CN" sz="2800">
                <a:solidFill>
                  <a:srgbClr val="000000"/>
                </a:solidFill>
                <a:latin typeface="微软雅黑"/>
                <a:ea typeface="微软雅黑"/>
              </a:endParaRPr>
            </a:p>
          </p:txBody>
        </p:sp>
      </p:grpSp>
      <p:pic>
        <p:nvPicPr>
          <p:cNvPr id="9" name="图片 8"/>
          <p:cNvPicPr>
            <a:picLocks noChangeAspect="1"/>
          </p:cNvPicPr>
          <p:nvPr/>
        </p:nvPicPr>
        <p:blipFill>
          <a:blip r:embed="rId2"/>
          <a:stretch/>
        </p:blipFill>
        <p:spPr>
          <a:xfrm>
            <a:off x="0" y="5715000"/>
            <a:ext cx="12192000" cy="1143296"/>
          </a:xfrm>
          <a:prstGeom prst="rect">
            <a:avLst/>
          </a:prstGeom>
        </p:spPr>
      </p:pic>
      <p:grpSp>
        <p:nvGrpSpPr>
          <p:cNvPr id="12" name="组合 11"/>
          <p:cNvGrpSpPr/>
          <p:nvPr/>
        </p:nvGrpSpPr>
        <p:grpSpPr>
          <a:xfrm>
            <a:off x="4696733" y="5920233"/>
            <a:ext cx="2798535" cy="748233"/>
            <a:chOff x="4696733" y="5824983"/>
            <a:chExt cx="2798535" cy="748233"/>
          </a:xfrm>
        </p:grpSpPr>
        <p:sp>
          <p:nvSpPr>
            <p:cNvPr id="10" name="文本框 9"/>
            <p:cNvSpPr txBox="1"/>
            <p:nvPr/>
          </p:nvSpPr>
          <p:spPr>
            <a:xfrm>
              <a:off x="4696733" y="5824983"/>
              <a:ext cx="2798535" cy="461665"/>
            </a:xfrm>
            <a:prstGeom prst="rect">
              <a:avLst/>
            </a:prstGeom>
            <a:noFill/>
          </p:spPr>
          <p:txBody>
            <a:bodyPr wrap="square">
              <a:spAutoFit/>
            </a:bodyPr>
            <a:lstStyle/>
            <a:p>
              <a:pPr algn="ctr"/>
              <a:r>
                <a:rPr lang="en-US" sz="2400">
                  <a:solidFill>
                    <a:srgbClr val="FFFFFF"/>
                  </a:solidFill>
                </a:rPr>
                <a:t>—  </a:t>
              </a:r>
              <a:r>
                <a:rPr lang="zh-CN" sz="2400">
                  <a:solidFill>
                    <a:srgbClr val="FFFFFF"/>
                  </a:solidFill>
                </a:rPr>
                <a:t>输入内容  </a:t>
              </a:r>
              <a:r>
                <a:rPr lang="en-US" sz="2400">
                  <a:solidFill>
                    <a:srgbClr val="FFFFFF"/>
                  </a:solidFill>
                </a:rPr>
                <a:t>—</a:t>
              </a:r>
              <a:endParaRPr lang="zh-CN" sz="2400">
                <a:solidFill>
                  <a:srgbClr val="FFFFFF"/>
                </a:solidFill>
              </a:endParaRPr>
            </a:p>
          </p:txBody>
        </p:sp>
        <p:sp>
          <p:nvSpPr>
            <p:cNvPr id="11" name="文本框 10"/>
            <p:cNvSpPr txBox="1"/>
            <p:nvPr/>
          </p:nvSpPr>
          <p:spPr>
            <a:xfrm>
              <a:off x="4916715" y="6265439"/>
              <a:ext cx="2358571" cy="307777"/>
            </a:xfrm>
            <a:prstGeom prst="rect">
              <a:avLst/>
            </a:prstGeom>
            <a:noFill/>
          </p:spPr>
          <p:txBody>
            <a:bodyPr wrap="square">
              <a:spAutoFit/>
            </a:bodyPr>
            <a:lstStyle/>
            <a:p>
              <a:pPr algn="ctr"/>
              <a:r>
                <a:rPr lang="zh-CN" sz="1400">
                  <a:solidFill>
                    <a:srgbClr val="FFFFFF">
                      <a:lumMod val="85000"/>
                    </a:srgbClr>
                  </a:solidFill>
                </a:rPr>
                <a:t>输入内容输入内容输入内容</a:t>
              </a:r>
              <a:endParaRPr lang="zh-CN" sz="1400">
                <a:solidFill>
                  <a:srgbClr val="FFFFFF">
                    <a:lumMod val="85000"/>
                  </a:srgbClr>
                </a:solidFill>
              </a:endParaRPr>
            </a:p>
          </p:txBody>
        </p:sp>
      </p:grpSp>
      <p:pic>
        <p:nvPicPr>
          <p:cNvPr id="19" name="图片 18"/>
          <p:cNvPicPr>
            <a:picLocks noChangeAspect="1"/>
          </p:cNvPicPr>
          <p:nvPr/>
        </p:nvPicPr>
        <p:blipFill>
          <a:blip r:embed="rId3"/>
          <a:stretch/>
        </p:blipFill>
        <p:spPr>
          <a:xfrm>
            <a:off x="1451163" y="2361414"/>
            <a:ext cx="3480849" cy="2610636"/>
          </a:xfrm>
          <a:custGeom>
            <a:rect l="l" t="t" r="r" b="b"/>
            <a:pathLst>
              <a:path w="3480849" h="2610636">
                <a:moveTo>
                  <a:pt x="0" y="0"/>
                </a:moveTo>
                <a:lnTo>
                  <a:pt x="3480849" y="0"/>
                </a:lnTo>
                <a:lnTo>
                  <a:pt x="3480849" y="997252"/>
                </a:lnTo>
                <a:lnTo>
                  <a:pt x="2640018" y="997252"/>
                </a:lnTo>
                <a:lnTo>
                  <a:pt x="2640018" y="1613384"/>
                </a:lnTo>
                <a:lnTo>
                  <a:pt x="3480849" y="1613384"/>
                </a:lnTo>
                <a:lnTo>
                  <a:pt x="3480849" y="2610636"/>
                </a:lnTo>
                <a:lnTo>
                  <a:pt x="0" y="2610636"/>
                </a:lnTo>
                <a:close/>
              </a:path>
            </a:pathLst>
          </a:custGeom>
        </p:spPr>
      </p:pic>
      <p:grpSp>
        <p:nvGrpSpPr>
          <p:cNvPr id="20" name="组合 19"/>
          <p:cNvGrpSpPr/>
          <p:nvPr/>
        </p:nvGrpSpPr>
        <p:grpSpPr>
          <a:xfrm>
            <a:off x="6927547" y="416354"/>
            <a:ext cx="2858411" cy="1402793"/>
            <a:chOff x="4666795" y="454454"/>
            <a:chExt cx="2858411" cy="1402793"/>
          </a:xfrm>
        </p:grpSpPr>
        <p:sp>
          <p:nvSpPr>
            <p:cNvPr id="21" name="文本框 20"/>
            <p:cNvSpPr txBox="1"/>
            <p:nvPr/>
          </p:nvSpPr>
          <p:spPr>
            <a:xfrm>
              <a:off x="5217886" y="454454"/>
              <a:ext cx="1756229" cy="830997"/>
            </a:xfrm>
            <a:prstGeom prst="rect">
              <a:avLst/>
            </a:prstGeom>
            <a:noFill/>
          </p:spPr>
          <p:txBody>
            <a:bodyPr wrap="square">
              <a:spAutoFit/>
            </a:bodyPr>
            <a:lstStyle/>
            <a:p>
              <a:pPr algn="ctr"/>
              <a:r>
                <a:rPr lang="zh-CN" sz="4800">
                  <a:solidFill>
                    <a:srgbClr val="000000"/>
                  </a:solidFill>
                </a:rPr>
                <a:t>标题</a:t>
              </a:r>
              <a:endParaRPr lang="zh-CN" sz="4800">
                <a:solidFill>
                  <a:srgbClr val="000000"/>
                </a:solidFill>
              </a:endParaRPr>
            </a:p>
          </p:txBody>
        </p:sp>
        <p:cxnSp>
          <p:nvCxnSpPr>
            <p:cNvPr id="22" name="直接连接符 21"/>
            <p:cNvCxnSpPr/>
            <p:nvPr/>
          </p:nvCxnSpPr>
          <p:spPr>
            <a:xfrm>
              <a:off x="4666795" y="869952"/>
              <a:ext cx="638628" cy="0"/>
            </a:xfrm>
            <a:prstGeom prst="line">
              <a:avLst/>
            </a:prstGeom>
            <a:ln w="12700">
              <a:solidFill>
                <a:schemeClr val="tx1"/>
              </a:solidFill>
              <a:prstDash val="solid"/>
              <a:miter/>
            </a:ln>
          </p:spPr>
        </p:cxnSp>
        <p:cxnSp>
          <p:nvCxnSpPr>
            <p:cNvPr id="23" name="直接连接符 22"/>
            <p:cNvCxnSpPr/>
            <p:nvPr/>
          </p:nvCxnSpPr>
          <p:spPr>
            <a:xfrm>
              <a:off x="6886578" y="869952"/>
              <a:ext cx="638628" cy="0"/>
            </a:xfrm>
            <a:prstGeom prst="line">
              <a:avLst/>
            </a:prstGeom>
            <a:ln w="12700">
              <a:solidFill>
                <a:schemeClr val="tx1"/>
              </a:solidFill>
              <a:prstDash val="solid"/>
              <a:miter/>
            </a:ln>
          </p:spPr>
        </p:cxnSp>
        <p:sp>
          <p:nvSpPr>
            <p:cNvPr id="24" name="文本框 23"/>
            <p:cNvSpPr txBox="1"/>
            <p:nvPr/>
          </p:nvSpPr>
          <p:spPr>
            <a:xfrm>
              <a:off x="5217886" y="1241694"/>
              <a:ext cx="1756229" cy="615553"/>
            </a:xfrm>
            <a:prstGeom prst="rect">
              <a:avLst/>
            </a:prstGeom>
            <a:noFill/>
          </p:spPr>
          <p:txBody>
            <a:bodyPr wrap="square">
              <a:spAutoFit/>
            </a:bodyPr>
            <a:lstStyle/>
            <a:p>
              <a:pPr algn="ctr"/>
              <a:r>
                <a:rPr lang="en-US">
                  <a:solidFill>
                    <a:srgbClr val="000000"/>
                  </a:solidFill>
                </a:rPr>
                <a:t>TITLE HERE</a:t>
              </a:r>
              <a:endParaRPr lang="en-US" sz="2000">
                <a:solidFill>
                  <a:srgbClr val="000000"/>
                </a:solidFill>
              </a:endParaRPr>
            </a:p>
            <a:p>
              <a:pPr algn="ctr"/>
              <a:r>
                <a:rPr lang="zh-CN" sz="1600">
                  <a:solidFill>
                    <a:srgbClr val="000000"/>
                  </a:solidFill>
                </a:rPr>
                <a:t>标题一</a:t>
              </a:r>
              <a:endParaRPr lang="zh-CN" sz="1600">
                <a:solidFill>
                  <a:srgbClr val="000000"/>
                </a:solidFill>
              </a:endParaRPr>
            </a:p>
          </p:txBody>
        </p:sp>
      </p:grpSp>
      <p:grpSp>
        <p:nvGrpSpPr>
          <p:cNvPr id="48" name="组合 47"/>
          <p:cNvGrpSpPr/>
          <p:nvPr/>
        </p:nvGrpSpPr>
        <p:grpSpPr>
          <a:xfrm>
            <a:off x="5308752" y="2332970"/>
            <a:ext cx="6273648" cy="1140411"/>
            <a:chOff x="5327802" y="2085320"/>
            <a:chExt cx="6273648" cy="1140411"/>
          </a:xfrm>
        </p:grpSpPr>
        <p:sp>
          <p:nvSpPr>
            <p:cNvPr id="41" name="矩形 40"/>
            <p:cNvSpPr/>
            <p:nvPr/>
          </p:nvSpPr>
          <p:spPr>
            <a:xfrm>
              <a:off x="5327802" y="213360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42" name="直接连接符 41"/>
            <p:cNvCxnSpPr/>
            <p:nvPr/>
          </p:nvCxnSpPr>
          <p:spPr>
            <a:xfrm>
              <a:off x="5423052" y="2638425"/>
              <a:ext cx="533400" cy="0"/>
            </a:xfrm>
            <a:prstGeom prst="line">
              <a:avLst/>
            </a:prstGeom>
            <a:ln w="6350">
              <a:solidFill>
                <a:schemeClr val="bg1"/>
              </a:solidFill>
              <a:prstDash val="solid"/>
              <a:miter/>
            </a:ln>
          </p:spPr>
        </p:cxnSp>
        <p:sp>
          <p:nvSpPr>
            <p:cNvPr id="43" name="文本框 42"/>
            <p:cNvSpPr txBox="1"/>
            <p:nvPr/>
          </p:nvSpPr>
          <p:spPr>
            <a:xfrm>
              <a:off x="5332519" y="2161520"/>
              <a:ext cx="463913" cy="461665"/>
            </a:xfrm>
            <a:prstGeom prst="rect">
              <a:avLst/>
            </a:prstGeom>
            <a:noFill/>
          </p:spPr>
          <p:txBody>
            <a:bodyPr wrap="square">
              <a:spAutoFit/>
            </a:bodyPr>
            <a:lstStyle/>
            <a:p>
              <a:r>
                <a:rPr lang="zh-CN" sz="2400">
                  <a:solidFill>
                    <a:srgbClr val="FFFFFF"/>
                  </a:solidFill>
                </a:rPr>
                <a:t>壹</a:t>
              </a:r>
              <a:endParaRPr lang="zh-CN" sz="2400">
                <a:solidFill>
                  <a:srgbClr val="FFFFFF"/>
                </a:solidFill>
              </a:endParaRPr>
            </a:p>
          </p:txBody>
        </p:sp>
        <p:sp>
          <p:nvSpPr>
            <p:cNvPr id="44" name="文本框 43"/>
            <p:cNvSpPr txBox="1"/>
            <p:nvPr/>
          </p:nvSpPr>
          <p:spPr>
            <a:xfrm>
              <a:off x="5332519" y="266000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45" name="文本框 44"/>
            <p:cNvSpPr txBox="1"/>
            <p:nvPr/>
          </p:nvSpPr>
          <p:spPr>
            <a:xfrm>
              <a:off x="6608869" y="208532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46" name="文本框 45"/>
            <p:cNvSpPr txBox="1"/>
            <p:nvPr/>
          </p:nvSpPr>
          <p:spPr>
            <a:xfrm>
              <a:off x="6608869" y="2579400"/>
              <a:ext cx="4992581"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输入内容输入内容输入内容输入内容输入内容输入内容输入内容</a:t>
              </a:r>
              <a:endParaRPr lang="zh-CN">
                <a:solidFill>
                  <a:srgbClr val="FFFFFF">
                    <a:lumMod val="50000"/>
                  </a:srgbClr>
                </a:solidFill>
              </a:endParaRPr>
            </a:p>
          </p:txBody>
        </p:sp>
      </p:grpSp>
      <p:grpSp>
        <p:nvGrpSpPr>
          <p:cNvPr id="47" name="组合 46"/>
          <p:cNvGrpSpPr/>
          <p:nvPr/>
        </p:nvGrpSpPr>
        <p:grpSpPr>
          <a:xfrm>
            <a:off x="5308752" y="3914120"/>
            <a:ext cx="6273648" cy="1140411"/>
            <a:chOff x="5327802" y="3666470"/>
            <a:chExt cx="6273648" cy="1140411"/>
          </a:xfrm>
        </p:grpSpPr>
        <p:sp>
          <p:nvSpPr>
            <p:cNvPr id="35" name="矩形 34"/>
            <p:cNvSpPr/>
            <p:nvPr/>
          </p:nvSpPr>
          <p:spPr>
            <a:xfrm>
              <a:off x="5327802" y="37147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36" name="直接连接符 35"/>
            <p:cNvCxnSpPr/>
            <p:nvPr/>
          </p:nvCxnSpPr>
          <p:spPr>
            <a:xfrm>
              <a:off x="5423052" y="4219575"/>
              <a:ext cx="533400" cy="0"/>
            </a:xfrm>
            <a:prstGeom prst="line">
              <a:avLst/>
            </a:prstGeom>
            <a:ln w="6350">
              <a:solidFill>
                <a:schemeClr val="bg1"/>
              </a:solidFill>
              <a:prstDash val="solid"/>
              <a:miter/>
            </a:ln>
          </p:spPr>
        </p:cxnSp>
        <p:sp>
          <p:nvSpPr>
            <p:cNvPr id="37" name="文本框 36"/>
            <p:cNvSpPr txBox="1"/>
            <p:nvPr/>
          </p:nvSpPr>
          <p:spPr>
            <a:xfrm>
              <a:off x="5332519" y="3742670"/>
              <a:ext cx="463913" cy="461665"/>
            </a:xfrm>
            <a:prstGeom prst="rect">
              <a:avLst/>
            </a:prstGeom>
            <a:noFill/>
          </p:spPr>
          <p:txBody>
            <a:bodyPr wrap="square">
              <a:spAutoFit/>
            </a:bodyPr>
            <a:lstStyle/>
            <a:p>
              <a:r>
                <a:rPr lang="zh-CN" sz="2400">
                  <a:solidFill>
                    <a:srgbClr val="FFFFFF"/>
                  </a:solidFill>
                </a:rPr>
                <a:t>贰</a:t>
              </a:r>
              <a:endParaRPr lang="zh-CN" sz="2400">
                <a:solidFill>
                  <a:srgbClr val="FFFFFF"/>
                </a:solidFill>
              </a:endParaRPr>
            </a:p>
          </p:txBody>
        </p:sp>
        <p:sp>
          <p:nvSpPr>
            <p:cNvPr id="38" name="文本框 37"/>
            <p:cNvSpPr txBox="1"/>
            <p:nvPr/>
          </p:nvSpPr>
          <p:spPr>
            <a:xfrm>
              <a:off x="5332519" y="42411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39" name="文本框 38"/>
            <p:cNvSpPr txBox="1"/>
            <p:nvPr/>
          </p:nvSpPr>
          <p:spPr>
            <a:xfrm>
              <a:off x="6608869" y="36664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40" name="文本框 39"/>
            <p:cNvSpPr txBox="1"/>
            <p:nvPr/>
          </p:nvSpPr>
          <p:spPr>
            <a:xfrm>
              <a:off x="6608869" y="4160550"/>
              <a:ext cx="4992581"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输入内容输入内容输入内容输入内容输入内容输入内容输入内容</a:t>
              </a:r>
              <a:endParaRPr lang="zh-CN">
                <a:solidFill>
                  <a:srgbClr val="FFFFFF">
                    <a:lumMod val="50000"/>
                  </a:srgbClr>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4638" y="234297"/>
            <a:ext cx="745352" cy="743620"/>
            <a:chOff x="454638" y="234297"/>
            <a:chExt cx="745352" cy="743620"/>
          </a:xfrm>
        </p:grpSpPr>
        <p:grpSp>
          <p:nvGrpSpPr>
            <p:cNvPr id="3" name="组合 2"/>
            <p:cNvGrpSpPr/>
            <p:nvPr/>
          </p:nvGrpSpPr>
          <p:grpSpPr>
            <a:xfrm>
              <a:off x="454638" y="234297"/>
              <a:ext cx="745352" cy="743620"/>
              <a:chOff x="2481944" y="6134170"/>
              <a:chExt cx="995514" cy="993199"/>
            </a:xfrm>
          </p:grpSpPr>
          <p:sp>
            <p:nvSpPr>
              <p:cNvPr id="5" name="任意多边形 4"/>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6" name="任意多边形 5"/>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7" name="任意多边形 6"/>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8" name="任意多边形 7"/>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4" name="文本框 3"/>
            <p:cNvSpPr txBox="1"/>
            <p:nvPr/>
          </p:nvSpPr>
          <p:spPr>
            <a:xfrm>
              <a:off x="473755" y="313720"/>
              <a:ext cx="707118" cy="584775"/>
            </a:xfrm>
            <a:prstGeom prst="rect">
              <a:avLst/>
            </a:prstGeom>
            <a:noFill/>
          </p:spPr>
          <p:txBody>
            <a:bodyPr wrap="square">
              <a:spAutoFit/>
            </a:bodyPr>
            <a:lstStyle/>
            <a:p>
              <a:pPr algn="ctr"/>
              <a:r>
                <a:rPr lang="en-US" sz="3200">
                  <a:solidFill>
                    <a:srgbClr val="000000"/>
                  </a:solidFill>
                  <a:latin typeface="微软雅黑"/>
                  <a:ea typeface="微软雅黑"/>
                </a:rPr>
                <a:t>05</a:t>
              </a:r>
              <a:endParaRPr lang="zh-CN" sz="2800">
                <a:solidFill>
                  <a:srgbClr val="000000"/>
                </a:solidFill>
                <a:latin typeface="微软雅黑"/>
                <a:ea typeface="微软雅黑"/>
              </a:endParaRPr>
            </a:p>
          </p:txBody>
        </p:sp>
      </p:grpSp>
      <p:sp>
        <p:nvSpPr>
          <p:cNvPr id="9" name="文本框 8"/>
          <p:cNvSpPr txBox="1"/>
          <p:nvPr/>
        </p:nvSpPr>
        <p:spPr>
          <a:xfrm>
            <a:off x="4916715" y="667662"/>
            <a:ext cx="2358571" cy="461665"/>
          </a:xfrm>
          <a:prstGeom prst="rect">
            <a:avLst/>
          </a:prstGeom>
          <a:noFill/>
        </p:spPr>
        <p:txBody>
          <a:bodyPr wrap="square">
            <a:spAutoFit/>
          </a:bodyPr>
          <a:lstStyle/>
          <a:p>
            <a:pPr algn="ctr"/>
            <a:r>
              <a:rPr lang="en-US" sz="2400">
                <a:solidFill>
                  <a:srgbClr val="000000"/>
                </a:solidFill>
              </a:rPr>
              <a:t>—  </a:t>
            </a:r>
            <a:r>
              <a:rPr lang="zh-CN" sz="2400">
                <a:solidFill>
                  <a:srgbClr val="000000"/>
                </a:solidFill>
              </a:rPr>
              <a:t>时间表  </a:t>
            </a:r>
            <a:r>
              <a:rPr lang="en-US" sz="2400">
                <a:solidFill>
                  <a:srgbClr val="000000"/>
                </a:solidFill>
              </a:rPr>
              <a:t>—</a:t>
            </a:r>
            <a:endParaRPr lang="zh-CN" sz="2400">
              <a:solidFill>
                <a:srgbClr val="000000"/>
              </a:solidFill>
            </a:endParaRPr>
          </a:p>
        </p:txBody>
      </p:sp>
      <p:cxnSp>
        <p:nvCxnSpPr>
          <p:cNvPr id="11" name="直接连接符 10"/>
          <p:cNvCxnSpPr/>
          <p:nvPr/>
        </p:nvCxnSpPr>
        <p:spPr>
          <a:xfrm>
            <a:off x="0" y="3962400"/>
            <a:ext cx="12192000" cy="0"/>
          </a:xfrm>
          <a:prstGeom prst="line">
            <a:avLst/>
          </a:prstGeom>
          <a:ln w="38100">
            <a:solidFill>
              <a:srgbClr val="301C58"/>
            </a:solidFill>
            <a:prstDash val="solid"/>
            <a:miter/>
          </a:ln>
        </p:spPr>
      </p:cxnSp>
      <p:grpSp>
        <p:nvGrpSpPr>
          <p:cNvPr id="18" name="组合 17"/>
          <p:cNvGrpSpPr/>
          <p:nvPr/>
        </p:nvGrpSpPr>
        <p:grpSpPr>
          <a:xfrm>
            <a:off x="1674132" y="3817257"/>
            <a:ext cx="290286" cy="290286"/>
            <a:chOff x="4122057" y="1799771"/>
            <a:chExt cx="290286" cy="290286"/>
          </a:xfrm>
        </p:grpSpPr>
        <p:sp>
          <p:nvSpPr>
            <p:cNvPr id="13" name="椭圆 12"/>
            <p:cNvSpPr/>
            <p:nvPr/>
          </p:nvSpPr>
          <p:spPr>
            <a:xfrm>
              <a:off x="4122057" y="1799771"/>
              <a:ext cx="290286" cy="290286"/>
            </a:xfrm>
            <a:prstGeom prst="ellipse">
              <a:avLst/>
            </a:prstGeom>
            <a:solidFill>
              <a:srgbClr val="301C58"/>
            </a:solidFill>
            <a:ln>
              <a:noFill/>
            </a:ln>
          </p:spPr>
          <p:txBody>
            <a:bodyPr anchor="ctr"/>
            <a:lstStyle/>
            <a:p>
              <a:pPr algn="ctr"/>
              <a:endParaRPr lang="zh-CN">
                <a:solidFill>
                  <a:srgbClr val="FFFFFF"/>
                </a:solidFill>
              </a:endParaRPr>
            </a:p>
          </p:txBody>
        </p:sp>
        <p:grpSp>
          <p:nvGrpSpPr>
            <p:cNvPr id="17" name="组合 16"/>
            <p:cNvGrpSpPr/>
            <p:nvPr/>
          </p:nvGrpSpPr>
          <p:grpSpPr>
            <a:xfrm>
              <a:off x="4213678" y="1914065"/>
              <a:ext cx="94343" cy="113883"/>
              <a:chOff x="6828971" y="2503714"/>
              <a:chExt cx="304800" cy="367927"/>
            </a:xfrm>
          </p:grpSpPr>
          <p:cxnSp>
            <p:nvCxnSpPr>
              <p:cNvPr id="15" name="直接连接符 14"/>
              <p:cNvCxnSpPr/>
              <p:nvPr/>
            </p:nvCxnSpPr>
            <p:spPr>
              <a:xfrm rot="2700000">
                <a:off x="6981371" y="2351314"/>
                <a:ext cx="0" cy="304800"/>
              </a:xfrm>
              <a:prstGeom prst="line">
                <a:avLst/>
              </a:prstGeom>
              <a:ln w="25400" cap="rnd">
                <a:solidFill>
                  <a:schemeClr val="bg1"/>
                </a:solidFill>
                <a:prstDash val="solid"/>
                <a:miter/>
              </a:ln>
            </p:spPr>
          </p:cxnSp>
          <p:cxnSp>
            <p:nvCxnSpPr>
              <p:cNvPr id="16" name="直接连接符 15"/>
              <p:cNvCxnSpPr/>
              <p:nvPr/>
            </p:nvCxnSpPr>
            <p:spPr>
              <a:xfrm rot="18900000" flipV="1">
                <a:off x="6981371" y="2566841"/>
                <a:ext cx="0" cy="304800"/>
              </a:xfrm>
              <a:prstGeom prst="line">
                <a:avLst/>
              </a:prstGeom>
              <a:ln w="25400" cap="rnd">
                <a:solidFill>
                  <a:schemeClr val="bg1"/>
                </a:solidFill>
                <a:prstDash val="solid"/>
                <a:miter/>
              </a:ln>
            </p:spPr>
          </p:cxnSp>
        </p:grpSp>
      </p:grpSp>
      <p:grpSp>
        <p:nvGrpSpPr>
          <p:cNvPr id="19" name="组合 18"/>
          <p:cNvGrpSpPr/>
          <p:nvPr/>
        </p:nvGrpSpPr>
        <p:grpSpPr>
          <a:xfrm flipH="1">
            <a:off x="10227582" y="3817257"/>
            <a:ext cx="290286" cy="290286"/>
            <a:chOff x="4122057" y="1799771"/>
            <a:chExt cx="290286" cy="290286"/>
          </a:xfrm>
        </p:grpSpPr>
        <p:sp>
          <p:nvSpPr>
            <p:cNvPr id="20" name="椭圆 19"/>
            <p:cNvSpPr/>
            <p:nvPr/>
          </p:nvSpPr>
          <p:spPr>
            <a:xfrm>
              <a:off x="4122057" y="1799771"/>
              <a:ext cx="290286" cy="290286"/>
            </a:xfrm>
            <a:prstGeom prst="ellipse">
              <a:avLst/>
            </a:prstGeom>
            <a:solidFill>
              <a:srgbClr val="301C58"/>
            </a:solidFill>
            <a:ln>
              <a:noFill/>
            </a:ln>
          </p:spPr>
          <p:txBody>
            <a:bodyPr anchor="ctr"/>
            <a:lstStyle/>
            <a:p>
              <a:pPr algn="ctr"/>
              <a:endParaRPr lang="zh-CN">
                <a:solidFill>
                  <a:srgbClr val="FFFFFF"/>
                </a:solidFill>
              </a:endParaRPr>
            </a:p>
          </p:txBody>
        </p:sp>
        <p:grpSp>
          <p:nvGrpSpPr>
            <p:cNvPr id="21" name="组合 20"/>
            <p:cNvGrpSpPr/>
            <p:nvPr/>
          </p:nvGrpSpPr>
          <p:grpSpPr>
            <a:xfrm>
              <a:off x="4213678" y="1914065"/>
              <a:ext cx="94343" cy="113883"/>
              <a:chOff x="6828971" y="2503714"/>
              <a:chExt cx="304800" cy="367927"/>
            </a:xfrm>
          </p:grpSpPr>
          <p:cxnSp>
            <p:nvCxnSpPr>
              <p:cNvPr id="22" name="直接连接符 21"/>
              <p:cNvCxnSpPr/>
              <p:nvPr/>
            </p:nvCxnSpPr>
            <p:spPr>
              <a:xfrm rot="2700000">
                <a:off x="6981371" y="2351314"/>
                <a:ext cx="0" cy="304800"/>
              </a:xfrm>
              <a:prstGeom prst="line">
                <a:avLst/>
              </a:prstGeom>
              <a:ln w="25400" cap="rnd">
                <a:solidFill>
                  <a:schemeClr val="bg1"/>
                </a:solidFill>
                <a:prstDash val="solid"/>
                <a:miter/>
              </a:ln>
            </p:spPr>
          </p:cxnSp>
          <p:cxnSp>
            <p:nvCxnSpPr>
              <p:cNvPr id="23" name="直接连接符 22"/>
              <p:cNvCxnSpPr/>
              <p:nvPr/>
            </p:nvCxnSpPr>
            <p:spPr>
              <a:xfrm rot="18900000" flipV="1">
                <a:off x="6981371" y="2566841"/>
                <a:ext cx="0" cy="304800"/>
              </a:xfrm>
              <a:prstGeom prst="line">
                <a:avLst/>
              </a:prstGeom>
              <a:ln w="25400" cap="rnd">
                <a:solidFill>
                  <a:schemeClr val="bg1"/>
                </a:solidFill>
                <a:prstDash val="solid"/>
                <a:miter/>
              </a:ln>
            </p:spPr>
          </p:cxnSp>
        </p:grpSp>
      </p:grpSp>
      <p:grpSp>
        <p:nvGrpSpPr>
          <p:cNvPr id="32" name="组合 31"/>
          <p:cNvGrpSpPr/>
          <p:nvPr/>
        </p:nvGrpSpPr>
        <p:grpSpPr>
          <a:xfrm>
            <a:off x="3015733" y="2720512"/>
            <a:ext cx="248782" cy="1230089"/>
            <a:chOff x="3018859" y="2491912"/>
            <a:chExt cx="248782" cy="1230089"/>
          </a:xfrm>
        </p:grpSpPr>
        <p:cxnSp>
          <p:nvCxnSpPr>
            <p:cNvPr id="26" name="直接连接符 25"/>
            <p:cNvCxnSpPr/>
            <p:nvPr/>
          </p:nvCxnSpPr>
          <p:spPr>
            <a:xfrm flipV="1">
              <a:off x="3143250" y="2743200"/>
              <a:ext cx="0" cy="978801"/>
            </a:xfrm>
            <a:prstGeom prst="line">
              <a:avLst/>
            </a:prstGeom>
            <a:ln w="12700">
              <a:solidFill>
                <a:srgbClr val="301C58"/>
              </a:solidFill>
              <a:prstDash val="solid"/>
              <a:miter/>
            </a:ln>
          </p:spPr>
        </p:cxnSp>
        <p:sp>
          <p:nvSpPr>
            <p:cNvPr id="28" name="椭圆 27"/>
            <p:cNvSpPr/>
            <p:nvPr/>
          </p:nvSpPr>
          <p:spPr>
            <a:xfrm>
              <a:off x="3018859" y="2491912"/>
              <a:ext cx="248782" cy="248782"/>
            </a:xfrm>
            <a:prstGeom prst="ellipse">
              <a:avLst/>
            </a:prstGeom>
            <a:noFill/>
            <a:ln w="12700">
              <a:solidFill>
                <a:srgbClr val="301C58"/>
              </a:solidFill>
              <a:prstDash val="solid"/>
              <a:miter/>
            </a:ln>
          </p:spPr>
          <p:txBody>
            <a:bodyPr anchor="ctr"/>
            <a:lstStyle/>
            <a:p>
              <a:pPr algn="ctr"/>
              <a:endParaRPr lang="zh-CN">
                <a:solidFill>
                  <a:srgbClr val="FFFFFF"/>
                </a:solidFill>
              </a:endParaRPr>
            </a:p>
          </p:txBody>
        </p:sp>
      </p:grpSp>
      <p:grpSp>
        <p:nvGrpSpPr>
          <p:cNvPr id="33" name="组合 32"/>
          <p:cNvGrpSpPr/>
          <p:nvPr/>
        </p:nvGrpSpPr>
        <p:grpSpPr>
          <a:xfrm>
            <a:off x="5971609" y="2720512"/>
            <a:ext cx="248782" cy="1230089"/>
            <a:chOff x="3018859" y="2491912"/>
            <a:chExt cx="248782" cy="1230089"/>
          </a:xfrm>
        </p:grpSpPr>
        <p:cxnSp>
          <p:nvCxnSpPr>
            <p:cNvPr id="34" name="直接连接符 33"/>
            <p:cNvCxnSpPr/>
            <p:nvPr/>
          </p:nvCxnSpPr>
          <p:spPr>
            <a:xfrm flipV="1">
              <a:off x="3143250" y="2743200"/>
              <a:ext cx="0" cy="978801"/>
            </a:xfrm>
            <a:prstGeom prst="line">
              <a:avLst/>
            </a:prstGeom>
            <a:ln w="12700">
              <a:solidFill>
                <a:srgbClr val="301C58"/>
              </a:solidFill>
              <a:prstDash val="solid"/>
              <a:miter/>
            </a:ln>
          </p:spPr>
        </p:cxnSp>
        <p:sp>
          <p:nvSpPr>
            <p:cNvPr id="35" name="椭圆 34"/>
            <p:cNvSpPr/>
            <p:nvPr/>
          </p:nvSpPr>
          <p:spPr>
            <a:xfrm>
              <a:off x="3018859" y="2491912"/>
              <a:ext cx="248782" cy="248782"/>
            </a:xfrm>
            <a:prstGeom prst="ellipse">
              <a:avLst/>
            </a:prstGeom>
            <a:noFill/>
            <a:ln w="12700">
              <a:solidFill>
                <a:srgbClr val="301C58"/>
              </a:solidFill>
              <a:prstDash val="solid"/>
              <a:miter/>
            </a:ln>
          </p:spPr>
          <p:txBody>
            <a:bodyPr anchor="ctr"/>
            <a:lstStyle/>
            <a:p>
              <a:pPr algn="ctr"/>
              <a:endParaRPr lang="zh-CN">
                <a:solidFill>
                  <a:srgbClr val="FFFFFF"/>
                </a:solidFill>
              </a:endParaRPr>
            </a:p>
          </p:txBody>
        </p:sp>
      </p:grpSp>
      <p:grpSp>
        <p:nvGrpSpPr>
          <p:cNvPr id="36" name="组合 35"/>
          <p:cNvGrpSpPr/>
          <p:nvPr/>
        </p:nvGrpSpPr>
        <p:grpSpPr>
          <a:xfrm>
            <a:off x="8927486" y="2720512"/>
            <a:ext cx="248782" cy="1230089"/>
            <a:chOff x="3018859" y="2491912"/>
            <a:chExt cx="248782" cy="1230089"/>
          </a:xfrm>
        </p:grpSpPr>
        <p:cxnSp>
          <p:nvCxnSpPr>
            <p:cNvPr id="37" name="直接连接符 36"/>
            <p:cNvCxnSpPr/>
            <p:nvPr/>
          </p:nvCxnSpPr>
          <p:spPr>
            <a:xfrm flipV="1">
              <a:off x="3143250" y="2743200"/>
              <a:ext cx="0" cy="978801"/>
            </a:xfrm>
            <a:prstGeom prst="line">
              <a:avLst/>
            </a:prstGeom>
            <a:ln w="12700">
              <a:solidFill>
                <a:srgbClr val="301C58"/>
              </a:solidFill>
              <a:prstDash val="solid"/>
              <a:miter/>
            </a:ln>
          </p:spPr>
        </p:cxnSp>
        <p:sp>
          <p:nvSpPr>
            <p:cNvPr id="38" name="椭圆 37"/>
            <p:cNvSpPr/>
            <p:nvPr/>
          </p:nvSpPr>
          <p:spPr>
            <a:xfrm>
              <a:off x="3018859" y="2491912"/>
              <a:ext cx="248782" cy="248782"/>
            </a:xfrm>
            <a:prstGeom prst="ellipse">
              <a:avLst/>
            </a:prstGeom>
            <a:noFill/>
            <a:ln w="12700">
              <a:solidFill>
                <a:srgbClr val="301C58"/>
              </a:solidFill>
              <a:prstDash val="solid"/>
              <a:miter/>
            </a:ln>
          </p:spPr>
          <p:txBody>
            <a:bodyPr anchor="ctr"/>
            <a:lstStyle/>
            <a:p>
              <a:pPr algn="ctr"/>
              <a:endParaRPr lang="zh-CN">
                <a:solidFill>
                  <a:srgbClr val="FFFFFF"/>
                </a:solidFill>
              </a:endParaRPr>
            </a:p>
          </p:txBody>
        </p:sp>
      </p:grpSp>
      <p:grpSp>
        <p:nvGrpSpPr>
          <p:cNvPr id="40" name="组合 39"/>
          <p:cNvGrpSpPr/>
          <p:nvPr/>
        </p:nvGrpSpPr>
        <p:grpSpPr>
          <a:xfrm flipV="1">
            <a:off x="4493671" y="3969651"/>
            <a:ext cx="248782" cy="1230089"/>
            <a:chOff x="3018859" y="2491912"/>
            <a:chExt cx="248782" cy="1230089"/>
          </a:xfrm>
        </p:grpSpPr>
        <p:cxnSp>
          <p:nvCxnSpPr>
            <p:cNvPr id="41" name="直接连接符 40"/>
            <p:cNvCxnSpPr/>
            <p:nvPr/>
          </p:nvCxnSpPr>
          <p:spPr>
            <a:xfrm flipV="1">
              <a:off x="3143250" y="2743200"/>
              <a:ext cx="0" cy="978801"/>
            </a:xfrm>
            <a:prstGeom prst="line">
              <a:avLst/>
            </a:prstGeom>
            <a:ln w="12700">
              <a:solidFill>
                <a:srgbClr val="301C58"/>
              </a:solidFill>
              <a:prstDash val="solid"/>
              <a:miter/>
            </a:ln>
          </p:spPr>
        </p:cxnSp>
        <p:sp>
          <p:nvSpPr>
            <p:cNvPr id="42" name="椭圆 41"/>
            <p:cNvSpPr/>
            <p:nvPr/>
          </p:nvSpPr>
          <p:spPr>
            <a:xfrm>
              <a:off x="3018859" y="2491912"/>
              <a:ext cx="248782" cy="248782"/>
            </a:xfrm>
            <a:prstGeom prst="ellipse">
              <a:avLst/>
            </a:prstGeom>
            <a:noFill/>
            <a:ln w="12700">
              <a:solidFill>
                <a:srgbClr val="301C58"/>
              </a:solidFill>
              <a:prstDash val="solid"/>
              <a:miter/>
            </a:ln>
          </p:spPr>
          <p:txBody>
            <a:bodyPr anchor="ctr"/>
            <a:lstStyle/>
            <a:p>
              <a:pPr algn="ctr"/>
              <a:endParaRPr lang="zh-CN">
                <a:solidFill>
                  <a:srgbClr val="FFFFFF"/>
                </a:solidFill>
              </a:endParaRPr>
            </a:p>
          </p:txBody>
        </p:sp>
      </p:grpSp>
      <p:grpSp>
        <p:nvGrpSpPr>
          <p:cNvPr id="43" name="组合 42"/>
          <p:cNvGrpSpPr/>
          <p:nvPr/>
        </p:nvGrpSpPr>
        <p:grpSpPr>
          <a:xfrm flipV="1">
            <a:off x="7449547" y="3969651"/>
            <a:ext cx="248782" cy="1230089"/>
            <a:chOff x="3018859" y="2491912"/>
            <a:chExt cx="248782" cy="1230089"/>
          </a:xfrm>
        </p:grpSpPr>
        <p:cxnSp>
          <p:nvCxnSpPr>
            <p:cNvPr id="44" name="直接连接符 43"/>
            <p:cNvCxnSpPr/>
            <p:nvPr/>
          </p:nvCxnSpPr>
          <p:spPr>
            <a:xfrm flipV="1">
              <a:off x="3143250" y="2743200"/>
              <a:ext cx="0" cy="978801"/>
            </a:xfrm>
            <a:prstGeom prst="line">
              <a:avLst/>
            </a:prstGeom>
            <a:ln w="12700">
              <a:solidFill>
                <a:srgbClr val="301C58"/>
              </a:solidFill>
              <a:prstDash val="solid"/>
              <a:miter/>
            </a:ln>
          </p:spPr>
        </p:cxnSp>
        <p:sp>
          <p:nvSpPr>
            <p:cNvPr id="45" name="椭圆 44"/>
            <p:cNvSpPr/>
            <p:nvPr/>
          </p:nvSpPr>
          <p:spPr>
            <a:xfrm>
              <a:off x="3018859" y="2491912"/>
              <a:ext cx="248782" cy="248782"/>
            </a:xfrm>
            <a:prstGeom prst="ellipse">
              <a:avLst/>
            </a:prstGeom>
            <a:noFill/>
            <a:ln w="12700">
              <a:solidFill>
                <a:srgbClr val="301C58"/>
              </a:solidFill>
              <a:prstDash val="solid"/>
              <a:miter/>
            </a:ln>
          </p:spPr>
          <p:txBody>
            <a:bodyPr anchor="ctr"/>
            <a:lstStyle/>
            <a:p>
              <a:pPr algn="ctr"/>
              <a:endParaRPr lang="zh-CN">
                <a:solidFill>
                  <a:srgbClr val="FFFFFF"/>
                </a:solidFill>
              </a:endParaRPr>
            </a:p>
          </p:txBody>
        </p:sp>
      </p:grpSp>
      <p:sp>
        <p:nvSpPr>
          <p:cNvPr id="46" name="文本框 45"/>
          <p:cNvSpPr txBox="1"/>
          <p:nvPr/>
        </p:nvSpPr>
        <p:spPr>
          <a:xfrm>
            <a:off x="2262009" y="4015438"/>
            <a:ext cx="1756229" cy="461665"/>
          </a:xfrm>
          <a:prstGeom prst="rect">
            <a:avLst/>
          </a:prstGeom>
          <a:noFill/>
        </p:spPr>
        <p:txBody>
          <a:bodyPr wrap="square">
            <a:spAutoFit/>
          </a:bodyPr>
          <a:lstStyle/>
          <a:p>
            <a:pPr algn="ctr"/>
            <a:r>
              <a:rPr lang="en-US" sz="2400">
                <a:solidFill>
                  <a:srgbClr val="000000"/>
                </a:solidFill>
              </a:rPr>
              <a:t>2011</a:t>
            </a:r>
            <a:r>
              <a:rPr lang="zh-CN" sz="2400">
                <a:solidFill>
                  <a:srgbClr val="000000"/>
                </a:solidFill>
              </a:rPr>
              <a:t>年</a:t>
            </a:r>
            <a:endParaRPr lang="zh-CN" sz="2000">
              <a:solidFill>
                <a:srgbClr val="000000"/>
              </a:solidFill>
            </a:endParaRPr>
          </a:p>
        </p:txBody>
      </p:sp>
      <p:sp>
        <p:nvSpPr>
          <p:cNvPr id="47" name="文本框 46"/>
          <p:cNvSpPr txBox="1"/>
          <p:nvPr/>
        </p:nvSpPr>
        <p:spPr>
          <a:xfrm>
            <a:off x="5217884" y="4015438"/>
            <a:ext cx="1756229" cy="461665"/>
          </a:xfrm>
          <a:prstGeom prst="rect">
            <a:avLst/>
          </a:prstGeom>
          <a:noFill/>
        </p:spPr>
        <p:txBody>
          <a:bodyPr wrap="square">
            <a:spAutoFit/>
          </a:bodyPr>
          <a:lstStyle/>
          <a:p>
            <a:pPr algn="ctr"/>
            <a:r>
              <a:rPr lang="en-US" sz="2400">
                <a:solidFill>
                  <a:srgbClr val="000000"/>
                </a:solidFill>
              </a:rPr>
              <a:t>2013</a:t>
            </a:r>
            <a:r>
              <a:rPr lang="zh-CN" sz="2400">
                <a:solidFill>
                  <a:srgbClr val="000000"/>
                </a:solidFill>
              </a:rPr>
              <a:t>年</a:t>
            </a:r>
            <a:endParaRPr lang="zh-CN" sz="2000">
              <a:solidFill>
                <a:srgbClr val="000000"/>
              </a:solidFill>
            </a:endParaRPr>
          </a:p>
        </p:txBody>
      </p:sp>
      <p:sp>
        <p:nvSpPr>
          <p:cNvPr id="48" name="文本框 47"/>
          <p:cNvSpPr txBox="1"/>
          <p:nvPr/>
        </p:nvSpPr>
        <p:spPr>
          <a:xfrm>
            <a:off x="8173759" y="4015438"/>
            <a:ext cx="1756229" cy="461665"/>
          </a:xfrm>
          <a:prstGeom prst="rect">
            <a:avLst/>
          </a:prstGeom>
          <a:noFill/>
        </p:spPr>
        <p:txBody>
          <a:bodyPr wrap="square">
            <a:spAutoFit/>
          </a:bodyPr>
          <a:lstStyle/>
          <a:p>
            <a:pPr algn="ctr"/>
            <a:r>
              <a:rPr lang="en-US" sz="2400">
                <a:solidFill>
                  <a:srgbClr val="000000"/>
                </a:solidFill>
              </a:rPr>
              <a:t>2015</a:t>
            </a:r>
            <a:r>
              <a:rPr lang="zh-CN" sz="2400">
                <a:solidFill>
                  <a:srgbClr val="000000"/>
                </a:solidFill>
              </a:rPr>
              <a:t>年</a:t>
            </a:r>
            <a:endParaRPr lang="zh-CN" sz="2000">
              <a:solidFill>
                <a:srgbClr val="000000"/>
              </a:solidFill>
            </a:endParaRPr>
          </a:p>
        </p:txBody>
      </p:sp>
      <p:sp>
        <p:nvSpPr>
          <p:cNvPr id="49" name="文本框 48"/>
          <p:cNvSpPr txBox="1"/>
          <p:nvPr/>
        </p:nvSpPr>
        <p:spPr>
          <a:xfrm>
            <a:off x="6695824" y="3461340"/>
            <a:ext cx="1756229" cy="461665"/>
          </a:xfrm>
          <a:prstGeom prst="rect">
            <a:avLst/>
          </a:prstGeom>
          <a:noFill/>
        </p:spPr>
        <p:txBody>
          <a:bodyPr wrap="square">
            <a:spAutoFit/>
          </a:bodyPr>
          <a:lstStyle/>
          <a:p>
            <a:pPr algn="ctr"/>
            <a:r>
              <a:rPr lang="en-US" sz="2400">
                <a:solidFill>
                  <a:srgbClr val="000000"/>
                </a:solidFill>
              </a:rPr>
              <a:t>2014</a:t>
            </a:r>
            <a:r>
              <a:rPr lang="zh-CN" sz="2400">
                <a:solidFill>
                  <a:srgbClr val="000000"/>
                </a:solidFill>
              </a:rPr>
              <a:t>年</a:t>
            </a:r>
            <a:endParaRPr lang="zh-CN" sz="2000">
              <a:solidFill>
                <a:srgbClr val="000000"/>
              </a:solidFill>
            </a:endParaRPr>
          </a:p>
        </p:txBody>
      </p:sp>
      <p:sp>
        <p:nvSpPr>
          <p:cNvPr id="50" name="文本框 49"/>
          <p:cNvSpPr txBox="1"/>
          <p:nvPr/>
        </p:nvSpPr>
        <p:spPr>
          <a:xfrm>
            <a:off x="3744648" y="3461340"/>
            <a:ext cx="1756229" cy="461665"/>
          </a:xfrm>
          <a:prstGeom prst="rect">
            <a:avLst/>
          </a:prstGeom>
          <a:noFill/>
        </p:spPr>
        <p:txBody>
          <a:bodyPr wrap="square">
            <a:spAutoFit/>
          </a:bodyPr>
          <a:lstStyle/>
          <a:p>
            <a:pPr algn="ctr"/>
            <a:r>
              <a:rPr lang="en-US" sz="2400">
                <a:solidFill>
                  <a:srgbClr val="000000"/>
                </a:solidFill>
              </a:rPr>
              <a:t>2012</a:t>
            </a:r>
            <a:r>
              <a:rPr lang="zh-CN" sz="2400">
                <a:solidFill>
                  <a:srgbClr val="000000"/>
                </a:solidFill>
              </a:rPr>
              <a:t>年</a:t>
            </a:r>
            <a:endParaRPr lang="zh-CN" sz="2000">
              <a:solidFill>
                <a:srgbClr val="000000"/>
              </a:solidFill>
            </a:endParaRPr>
          </a:p>
        </p:txBody>
      </p:sp>
      <p:sp>
        <p:nvSpPr>
          <p:cNvPr id="51" name="文本框 50"/>
          <p:cNvSpPr txBox="1"/>
          <p:nvPr/>
        </p:nvSpPr>
        <p:spPr>
          <a:xfrm>
            <a:off x="1953310" y="1890227"/>
            <a:ext cx="2373625" cy="738664"/>
          </a:xfrm>
          <a:prstGeom prst="rect">
            <a:avLst/>
          </a:prstGeom>
          <a:noFill/>
        </p:spPr>
        <p:txBody>
          <a:bodyPr wrap="square">
            <a:spAutoFit/>
          </a:bodyPr>
          <a:lstStyle/>
          <a:p>
            <a:pPr algn="ctr"/>
            <a:r>
              <a:rPr lang="zh-CN" sz="1400">
                <a:solidFill>
                  <a:srgbClr val="301C58"/>
                </a:solidFill>
              </a:rPr>
              <a:t>输入内容输入内容输入内容输入内容输入内容输入内容输入内容</a:t>
            </a:r>
            <a:endParaRPr lang="zh-CN" sz="1400">
              <a:solidFill>
                <a:srgbClr val="301C58"/>
              </a:solidFill>
            </a:endParaRPr>
          </a:p>
        </p:txBody>
      </p:sp>
      <p:sp>
        <p:nvSpPr>
          <p:cNvPr id="52" name="文本框 51"/>
          <p:cNvSpPr txBox="1"/>
          <p:nvPr/>
        </p:nvSpPr>
        <p:spPr>
          <a:xfrm>
            <a:off x="4909185" y="1890227"/>
            <a:ext cx="2373625" cy="738664"/>
          </a:xfrm>
          <a:prstGeom prst="rect">
            <a:avLst/>
          </a:prstGeom>
          <a:noFill/>
        </p:spPr>
        <p:txBody>
          <a:bodyPr wrap="square">
            <a:spAutoFit/>
          </a:bodyPr>
          <a:lstStyle/>
          <a:p>
            <a:pPr algn="ctr"/>
            <a:r>
              <a:rPr lang="zh-CN" sz="1400">
                <a:solidFill>
                  <a:srgbClr val="301C58"/>
                </a:solidFill>
              </a:rPr>
              <a:t>输入内容输入内容输入内容输入内容输入内容输入内容输入内容</a:t>
            </a:r>
            <a:endParaRPr lang="zh-CN" sz="1400">
              <a:solidFill>
                <a:srgbClr val="301C58"/>
              </a:solidFill>
            </a:endParaRPr>
          </a:p>
        </p:txBody>
      </p:sp>
      <p:sp>
        <p:nvSpPr>
          <p:cNvPr id="53" name="文本框 52"/>
          <p:cNvSpPr txBox="1"/>
          <p:nvPr/>
        </p:nvSpPr>
        <p:spPr>
          <a:xfrm>
            <a:off x="7865060" y="1890227"/>
            <a:ext cx="2373625" cy="738664"/>
          </a:xfrm>
          <a:prstGeom prst="rect">
            <a:avLst/>
          </a:prstGeom>
          <a:noFill/>
        </p:spPr>
        <p:txBody>
          <a:bodyPr wrap="square">
            <a:spAutoFit/>
          </a:bodyPr>
          <a:lstStyle/>
          <a:p>
            <a:pPr algn="ctr"/>
            <a:r>
              <a:rPr lang="zh-CN" sz="1400">
                <a:solidFill>
                  <a:srgbClr val="301C58"/>
                </a:solidFill>
              </a:rPr>
              <a:t>输入内容输入内容输入内容输入内容输入内容输入内容输入内容</a:t>
            </a:r>
            <a:endParaRPr lang="zh-CN" sz="1400">
              <a:solidFill>
                <a:srgbClr val="301C58"/>
              </a:solidFill>
            </a:endParaRPr>
          </a:p>
        </p:txBody>
      </p:sp>
      <p:sp>
        <p:nvSpPr>
          <p:cNvPr id="54" name="文本框 53"/>
          <p:cNvSpPr txBox="1"/>
          <p:nvPr/>
        </p:nvSpPr>
        <p:spPr>
          <a:xfrm>
            <a:off x="6387125" y="5314040"/>
            <a:ext cx="2373625" cy="738664"/>
          </a:xfrm>
          <a:prstGeom prst="rect">
            <a:avLst/>
          </a:prstGeom>
          <a:noFill/>
        </p:spPr>
        <p:txBody>
          <a:bodyPr wrap="square">
            <a:spAutoFit/>
          </a:bodyPr>
          <a:lstStyle/>
          <a:p>
            <a:pPr algn="ctr"/>
            <a:r>
              <a:rPr lang="zh-CN" sz="1400">
                <a:solidFill>
                  <a:srgbClr val="301C58"/>
                </a:solidFill>
              </a:rPr>
              <a:t>输入内容输入内容输入内容输入内容输入内容输入内容输入内容</a:t>
            </a:r>
            <a:endParaRPr lang="zh-CN" sz="1400">
              <a:solidFill>
                <a:srgbClr val="301C58"/>
              </a:solidFill>
            </a:endParaRPr>
          </a:p>
        </p:txBody>
      </p:sp>
      <p:sp>
        <p:nvSpPr>
          <p:cNvPr id="55" name="文本框 54"/>
          <p:cNvSpPr txBox="1"/>
          <p:nvPr/>
        </p:nvSpPr>
        <p:spPr>
          <a:xfrm>
            <a:off x="3431249" y="5314040"/>
            <a:ext cx="2373625" cy="738664"/>
          </a:xfrm>
          <a:prstGeom prst="rect">
            <a:avLst/>
          </a:prstGeom>
          <a:noFill/>
        </p:spPr>
        <p:txBody>
          <a:bodyPr wrap="square">
            <a:spAutoFit/>
          </a:bodyPr>
          <a:lstStyle/>
          <a:p>
            <a:pPr algn="ctr"/>
            <a:r>
              <a:rPr lang="zh-CN" sz="1400">
                <a:solidFill>
                  <a:srgbClr val="301C58"/>
                </a:solidFill>
              </a:rPr>
              <a:t>输入内容输入内容输入内容输入内容输入内容输入内容输入内容</a:t>
            </a:r>
            <a:endParaRPr lang="zh-CN" sz="1400">
              <a:solidFill>
                <a:srgbClr val="301C58"/>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p:blipFill>
        <p:spPr>
          <a:xfrm>
            <a:off x="0" y="-297"/>
            <a:ext cx="12192000" cy="6858594"/>
          </a:xfrm>
          <a:prstGeom prst="rect">
            <a:avLst/>
          </a:prstGeom>
        </p:spPr>
      </p:pic>
      <p:grpSp>
        <p:nvGrpSpPr>
          <p:cNvPr id="8" name="组合 7"/>
          <p:cNvGrpSpPr/>
          <p:nvPr/>
        </p:nvGrpSpPr>
        <p:grpSpPr>
          <a:xfrm>
            <a:off x="4036464" y="3013502"/>
            <a:ext cx="4119072" cy="830997"/>
            <a:chOff x="4923970" y="2911903"/>
            <a:chExt cx="4119072" cy="830997"/>
          </a:xfrm>
        </p:grpSpPr>
        <p:sp>
          <p:nvSpPr>
            <p:cNvPr id="2" name="文本框 1"/>
            <p:cNvSpPr txBox="1"/>
            <p:nvPr/>
          </p:nvSpPr>
          <p:spPr>
            <a:xfrm>
              <a:off x="5524714" y="2911903"/>
              <a:ext cx="2917585" cy="830997"/>
            </a:xfrm>
            <a:prstGeom prst="rect">
              <a:avLst/>
            </a:prstGeom>
            <a:noFill/>
          </p:spPr>
          <p:txBody>
            <a:bodyPr wrap="square">
              <a:spAutoFit/>
            </a:bodyPr>
            <a:lstStyle/>
            <a:p>
              <a:pPr algn="ctr"/>
              <a:r>
                <a:rPr lang="en-US" sz="4800">
                  <a:solidFill>
                    <a:srgbClr val="FFFFFF"/>
                  </a:solidFill>
                </a:rPr>
                <a:t>THANKS</a:t>
              </a:r>
              <a:endParaRPr lang="zh-CN" sz="4800">
                <a:solidFill>
                  <a:srgbClr val="FFFFFF"/>
                </a:solidFill>
              </a:endParaRPr>
            </a:p>
          </p:txBody>
        </p:sp>
        <p:grpSp>
          <p:nvGrpSpPr>
            <p:cNvPr id="3" name="组合 2"/>
            <p:cNvGrpSpPr/>
            <p:nvPr/>
          </p:nvGrpSpPr>
          <p:grpSpPr>
            <a:xfrm>
              <a:off x="4923970" y="3327402"/>
              <a:ext cx="4119072" cy="0"/>
              <a:chOff x="4923970" y="3327402"/>
              <a:chExt cx="4119072" cy="0"/>
            </a:xfrm>
          </p:grpSpPr>
          <p:cxnSp>
            <p:nvCxnSpPr>
              <p:cNvPr id="4" name="直接连接符 3"/>
              <p:cNvCxnSpPr/>
              <p:nvPr/>
            </p:nvCxnSpPr>
            <p:spPr>
              <a:xfrm>
                <a:off x="4923970" y="3327402"/>
                <a:ext cx="638628" cy="0"/>
              </a:xfrm>
              <a:prstGeom prst="line">
                <a:avLst/>
              </a:prstGeom>
              <a:ln w="12700">
                <a:solidFill>
                  <a:schemeClr val="bg1"/>
                </a:solidFill>
                <a:prstDash val="solid"/>
                <a:miter/>
              </a:ln>
            </p:spPr>
          </p:cxnSp>
          <p:cxnSp>
            <p:nvCxnSpPr>
              <p:cNvPr id="5" name="直接连接符 4"/>
              <p:cNvCxnSpPr/>
              <p:nvPr/>
            </p:nvCxnSpPr>
            <p:spPr>
              <a:xfrm>
                <a:off x="8404414" y="3327402"/>
                <a:ext cx="638628" cy="0"/>
              </a:xfrm>
              <a:prstGeom prst="line">
                <a:avLst/>
              </a:prstGeom>
              <a:ln w="12700">
                <a:solidFill>
                  <a:schemeClr val="bg1"/>
                </a:solidFill>
                <a:prstDash val="solid"/>
                <a:miter/>
              </a:ln>
            </p:spPr>
          </p:cxn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图片 84"/>
          <p:cNvPicPr>
            <a:picLocks noChangeAspect="1"/>
          </p:cNvPicPr>
          <p:nvPr/>
        </p:nvPicPr>
        <p:blipFill>
          <a:blip r:embed="rId2"/>
          <a:stretch/>
        </p:blipFill>
        <p:spPr>
          <a:xfrm>
            <a:off x="4485" y="-297"/>
            <a:ext cx="12183028" cy="6858297"/>
          </a:xfrm>
          <a:custGeom>
            <a:rect l="l" t="t" r="r" b="b"/>
            <a:pathLst>
              <a:path w="12183028" h="6858297">
                <a:moveTo>
                  <a:pt x="6089116" y="297"/>
                </a:moveTo>
                <a:lnTo>
                  <a:pt x="6089116" y="6858000"/>
                </a:lnTo>
                <a:lnTo>
                  <a:pt x="12182500" y="6858000"/>
                </a:lnTo>
                <a:lnTo>
                  <a:pt x="12182500" y="297"/>
                </a:lnTo>
                <a:close/>
                <a:moveTo>
                  <a:pt x="0" y="0"/>
                </a:moveTo>
                <a:lnTo>
                  <a:pt x="12183028" y="0"/>
                </a:lnTo>
                <a:lnTo>
                  <a:pt x="12183028" y="6858297"/>
                </a:lnTo>
                <a:lnTo>
                  <a:pt x="0" y="6858297"/>
                </a:lnTo>
                <a:close/>
              </a:path>
            </a:pathLst>
          </a:custGeom>
        </p:spPr>
      </p:pic>
      <p:grpSp>
        <p:nvGrpSpPr>
          <p:cNvPr id="14" name="组合 13"/>
          <p:cNvGrpSpPr/>
          <p:nvPr/>
        </p:nvGrpSpPr>
        <p:grpSpPr>
          <a:xfrm>
            <a:off x="7047659" y="1119188"/>
            <a:ext cx="890494" cy="1063624"/>
            <a:chOff x="5769910" y="2904565"/>
            <a:chExt cx="890494" cy="1063624"/>
          </a:xfrm>
        </p:grpSpPr>
        <p:grpSp>
          <p:nvGrpSpPr>
            <p:cNvPr id="15" name="组合 14"/>
            <p:cNvGrpSpPr/>
            <p:nvPr/>
          </p:nvGrpSpPr>
          <p:grpSpPr>
            <a:xfrm>
              <a:off x="5769910" y="2904565"/>
              <a:ext cx="624541" cy="1063624"/>
              <a:chOff x="4438650" y="4155141"/>
              <a:chExt cx="624541" cy="1063624"/>
            </a:xfrm>
          </p:grpSpPr>
          <p:cxnSp>
            <p:nvCxnSpPr>
              <p:cNvPr id="17" name="直接连接符 16"/>
              <p:cNvCxnSpPr/>
              <p:nvPr/>
            </p:nvCxnSpPr>
            <p:spPr>
              <a:xfrm>
                <a:off x="4438650" y="4159110"/>
                <a:ext cx="624541" cy="0"/>
              </a:xfrm>
              <a:prstGeom prst="line">
                <a:avLst/>
              </a:prstGeom>
              <a:ln w="12700">
                <a:solidFill>
                  <a:schemeClr val="tx1"/>
                </a:solidFill>
                <a:prstDash val="solid"/>
                <a:miter/>
              </a:ln>
            </p:spPr>
          </p:cxnSp>
          <p:cxnSp>
            <p:nvCxnSpPr>
              <p:cNvPr id="18" name="直接连接符 17"/>
              <p:cNvCxnSpPr/>
              <p:nvPr/>
            </p:nvCxnSpPr>
            <p:spPr>
              <a:xfrm>
                <a:off x="4438650" y="5211622"/>
                <a:ext cx="624541" cy="0"/>
              </a:xfrm>
              <a:prstGeom prst="line">
                <a:avLst/>
              </a:prstGeom>
              <a:ln w="12700">
                <a:solidFill>
                  <a:schemeClr val="tx1"/>
                </a:solidFill>
                <a:prstDash val="solid"/>
                <a:miter/>
              </a:ln>
            </p:spPr>
          </p:cxnSp>
          <p:cxnSp>
            <p:nvCxnSpPr>
              <p:cNvPr id="19" name="直接连接符 18"/>
              <p:cNvCxnSpPr/>
              <p:nvPr/>
            </p:nvCxnSpPr>
            <p:spPr>
              <a:xfrm>
                <a:off x="4439771" y="4155141"/>
                <a:ext cx="0" cy="1060450"/>
              </a:xfrm>
              <a:prstGeom prst="line">
                <a:avLst/>
              </a:prstGeom>
              <a:ln w="12700">
                <a:solidFill>
                  <a:schemeClr val="tx1"/>
                </a:solidFill>
                <a:prstDash val="solid"/>
                <a:miter/>
              </a:ln>
            </p:spPr>
          </p:cxnSp>
          <p:cxnSp>
            <p:nvCxnSpPr>
              <p:cNvPr id="20" name="直接连接符 19"/>
              <p:cNvCxnSpPr/>
              <p:nvPr/>
            </p:nvCxnSpPr>
            <p:spPr>
              <a:xfrm>
                <a:off x="5062398" y="4155141"/>
                <a:ext cx="0" cy="200959"/>
              </a:xfrm>
              <a:prstGeom prst="line">
                <a:avLst/>
              </a:prstGeom>
              <a:ln w="12700">
                <a:solidFill>
                  <a:schemeClr val="tx1"/>
                </a:solidFill>
                <a:prstDash val="solid"/>
                <a:miter/>
              </a:ln>
            </p:spPr>
          </p:cxnSp>
          <p:cxnSp>
            <p:nvCxnSpPr>
              <p:cNvPr id="21" name="直接连接符 20"/>
              <p:cNvCxnSpPr/>
              <p:nvPr/>
            </p:nvCxnSpPr>
            <p:spPr>
              <a:xfrm>
                <a:off x="5060017" y="5017806"/>
                <a:ext cx="0" cy="200959"/>
              </a:xfrm>
              <a:prstGeom prst="line">
                <a:avLst/>
              </a:prstGeom>
              <a:ln w="12700">
                <a:solidFill>
                  <a:schemeClr val="tx1"/>
                </a:solidFill>
                <a:prstDash val="solid"/>
                <a:miter/>
              </a:ln>
            </p:spPr>
          </p:cxnSp>
        </p:grpSp>
        <p:sp>
          <p:nvSpPr>
            <p:cNvPr id="16" name="文本框 15"/>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A</a:t>
              </a:r>
              <a:endParaRPr lang="zh-CN" sz="4800">
                <a:solidFill>
                  <a:srgbClr val="000000"/>
                </a:solidFill>
              </a:endParaRPr>
            </a:p>
          </p:txBody>
        </p:sp>
      </p:grpSp>
      <p:grpSp>
        <p:nvGrpSpPr>
          <p:cNvPr id="46" name="组合 45"/>
          <p:cNvGrpSpPr/>
          <p:nvPr/>
        </p:nvGrpSpPr>
        <p:grpSpPr>
          <a:xfrm>
            <a:off x="7047659" y="2897188"/>
            <a:ext cx="890494" cy="1063624"/>
            <a:chOff x="5769910" y="2904565"/>
            <a:chExt cx="890494" cy="1063624"/>
          </a:xfrm>
        </p:grpSpPr>
        <p:grpSp>
          <p:nvGrpSpPr>
            <p:cNvPr id="47" name="组合 46"/>
            <p:cNvGrpSpPr/>
            <p:nvPr/>
          </p:nvGrpSpPr>
          <p:grpSpPr>
            <a:xfrm>
              <a:off x="5769910" y="2904565"/>
              <a:ext cx="624541" cy="1063624"/>
              <a:chOff x="4438650" y="4155141"/>
              <a:chExt cx="624541" cy="1063624"/>
            </a:xfrm>
          </p:grpSpPr>
          <p:cxnSp>
            <p:nvCxnSpPr>
              <p:cNvPr id="49" name="直接连接符 48"/>
              <p:cNvCxnSpPr/>
              <p:nvPr/>
            </p:nvCxnSpPr>
            <p:spPr>
              <a:xfrm>
                <a:off x="4438650" y="4159110"/>
                <a:ext cx="624541" cy="0"/>
              </a:xfrm>
              <a:prstGeom prst="line">
                <a:avLst/>
              </a:prstGeom>
              <a:ln w="12700">
                <a:solidFill>
                  <a:schemeClr val="tx1"/>
                </a:solidFill>
                <a:prstDash val="solid"/>
                <a:miter/>
              </a:ln>
            </p:spPr>
          </p:cxnSp>
          <p:cxnSp>
            <p:nvCxnSpPr>
              <p:cNvPr id="50" name="直接连接符 49"/>
              <p:cNvCxnSpPr/>
              <p:nvPr/>
            </p:nvCxnSpPr>
            <p:spPr>
              <a:xfrm>
                <a:off x="4438650" y="5211622"/>
                <a:ext cx="624541" cy="0"/>
              </a:xfrm>
              <a:prstGeom prst="line">
                <a:avLst/>
              </a:prstGeom>
              <a:ln w="12700">
                <a:solidFill>
                  <a:schemeClr val="tx1"/>
                </a:solidFill>
                <a:prstDash val="solid"/>
                <a:miter/>
              </a:ln>
            </p:spPr>
          </p:cxnSp>
          <p:cxnSp>
            <p:nvCxnSpPr>
              <p:cNvPr id="51" name="直接连接符 50"/>
              <p:cNvCxnSpPr/>
              <p:nvPr/>
            </p:nvCxnSpPr>
            <p:spPr>
              <a:xfrm>
                <a:off x="4439771" y="4155141"/>
                <a:ext cx="0" cy="1060450"/>
              </a:xfrm>
              <a:prstGeom prst="line">
                <a:avLst/>
              </a:prstGeom>
              <a:ln w="12700">
                <a:solidFill>
                  <a:schemeClr val="tx1"/>
                </a:solidFill>
                <a:prstDash val="solid"/>
                <a:miter/>
              </a:ln>
            </p:spPr>
          </p:cxnSp>
          <p:cxnSp>
            <p:nvCxnSpPr>
              <p:cNvPr id="52" name="直接连接符 51"/>
              <p:cNvCxnSpPr/>
              <p:nvPr/>
            </p:nvCxnSpPr>
            <p:spPr>
              <a:xfrm>
                <a:off x="5062398" y="4155141"/>
                <a:ext cx="0" cy="200959"/>
              </a:xfrm>
              <a:prstGeom prst="line">
                <a:avLst/>
              </a:prstGeom>
              <a:ln w="12700">
                <a:solidFill>
                  <a:schemeClr val="tx1"/>
                </a:solidFill>
                <a:prstDash val="solid"/>
                <a:miter/>
              </a:ln>
            </p:spPr>
          </p:cxnSp>
          <p:cxnSp>
            <p:nvCxnSpPr>
              <p:cNvPr id="53" name="直接连接符 52"/>
              <p:cNvCxnSpPr/>
              <p:nvPr/>
            </p:nvCxnSpPr>
            <p:spPr>
              <a:xfrm>
                <a:off x="5060017" y="5017806"/>
                <a:ext cx="0" cy="200959"/>
              </a:xfrm>
              <a:prstGeom prst="line">
                <a:avLst/>
              </a:prstGeom>
              <a:ln w="12700">
                <a:solidFill>
                  <a:schemeClr val="tx1"/>
                </a:solidFill>
                <a:prstDash val="solid"/>
                <a:miter/>
              </a:ln>
            </p:spPr>
          </p:cxnSp>
        </p:grpSp>
        <p:sp>
          <p:nvSpPr>
            <p:cNvPr id="48" name="文本框 47"/>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B</a:t>
              </a:r>
              <a:endParaRPr lang="zh-CN" sz="4800">
                <a:solidFill>
                  <a:srgbClr val="000000"/>
                </a:solidFill>
              </a:endParaRPr>
            </a:p>
          </p:txBody>
        </p:sp>
      </p:grpSp>
      <p:grpSp>
        <p:nvGrpSpPr>
          <p:cNvPr id="54" name="组合 53"/>
          <p:cNvGrpSpPr/>
          <p:nvPr/>
        </p:nvGrpSpPr>
        <p:grpSpPr>
          <a:xfrm>
            <a:off x="7047659" y="4675188"/>
            <a:ext cx="890494" cy="1063624"/>
            <a:chOff x="5769910" y="2904565"/>
            <a:chExt cx="890494" cy="1063624"/>
          </a:xfrm>
        </p:grpSpPr>
        <p:grpSp>
          <p:nvGrpSpPr>
            <p:cNvPr id="55" name="组合 54"/>
            <p:cNvGrpSpPr/>
            <p:nvPr/>
          </p:nvGrpSpPr>
          <p:grpSpPr>
            <a:xfrm>
              <a:off x="5769910" y="2904565"/>
              <a:ext cx="624541" cy="1063624"/>
              <a:chOff x="4438650" y="4155141"/>
              <a:chExt cx="624541" cy="1063624"/>
            </a:xfrm>
          </p:grpSpPr>
          <p:cxnSp>
            <p:nvCxnSpPr>
              <p:cNvPr id="57" name="直接连接符 56"/>
              <p:cNvCxnSpPr/>
              <p:nvPr/>
            </p:nvCxnSpPr>
            <p:spPr>
              <a:xfrm>
                <a:off x="4438650" y="4159110"/>
                <a:ext cx="624541" cy="0"/>
              </a:xfrm>
              <a:prstGeom prst="line">
                <a:avLst/>
              </a:prstGeom>
              <a:ln w="12700">
                <a:solidFill>
                  <a:schemeClr val="tx1"/>
                </a:solidFill>
                <a:prstDash val="solid"/>
                <a:miter/>
              </a:ln>
            </p:spPr>
          </p:cxnSp>
          <p:cxnSp>
            <p:nvCxnSpPr>
              <p:cNvPr id="58" name="直接连接符 57"/>
              <p:cNvCxnSpPr/>
              <p:nvPr/>
            </p:nvCxnSpPr>
            <p:spPr>
              <a:xfrm>
                <a:off x="4438650" y="5211622"/>
                <a:ext cx="624541" cy="0"/>
              </a:xfrm>
              <a:prstGeom prst="line">
                <a:avLst/>
              </a:prstGeom>
              <a:ln w="12700">
                <a:solidFill>
                  <a:schemeClr val="tx1"/>
                </a:solidFill>
                <a:prstDash val="solid"/>
                <a:miter/>
              </a:ln>
            </p:spPr>
          </p:cxnSp>
          <p:cxnSp>
            <p:nvCxnSpPr>
              <p:cNvPr id="59" name="直接连接符 58"/>
              <p:cNvCxnSpPr/>
              <p:nvPr/>
            </p:nvCxnSpPr>
            <p:spPr>
              <a:xfrm>
                <a:off x="4439771" y="4155141"/>
                <a:ext cx="0" cy="1060450"/>
              </a:xfrm>
              <a:prstGeom prst="line">
                <a:avLst/>
              </a:prstGeom>
              <a:ln w="12700">
                <a:solidFill>
                  <a:schemeClr val="tx1"/>
                </a:solidFill>
                <a:prstDash val="solid"/>
                <a:miter/>
              </a:ln>
            </p:spPr>
          </p:cxnSp>
          <p:cxnSp>
            <p:nvCxnSpPr>
              <p:cNvPr id="60" name="直接连接符 59"/>
              <p:cNvCxnSpPr/>
              <p:nvPr/>
            </p:nvCxnSpPr>
            <p:spPr>
              <a:xfrm>
                <a:off x="5062398" y="4155141"/>
                <a:ext cx="0" cy="200959"/>
              </a:xfrm>
              <a:prstGeom prst="line">
                <a:avLst/>
              </a:prstGeom>
              <a:ln w="12700">
                <a:solidFill>
                  <a:schemeClr val="tx1"/>
                </a:solidFill>
                <a:prstDash val="solid"/>
                <a:miter/>
              </a:ln>
            </p:spPr>
          </p:cxnSp>
          <p:cxnSp>
            <p:nvCxnSpPr>
              <p:cNvPr id="61" name="直接连接符 60"/>
              <p:cNvCxnSpPr/>
              <p:nvPr/>
            </p:nvCxnSpPr>
            <p:spPr>
              <a:xfrm>
                <a:off x="5060017" y="5017806"/>
                <a:ext cx="0" cy="200959"/>
              </a:xfrm>
              <a:prstGeom prst="line">
                <a:avLst/>
              </a:prstGeom>
              <a:ln w="12700">
                <a:solidFill>
                  <a:schemeClr val="tx1"/>
                </a:solidFill>
                <a:prstDash val="solid"/>
                <a:miter/>
              </a:ln>
            </p:spPr>
          </p:cxnSp>
        </p:grpSp>
        <p:sp>
          <p:nvSpPr>
            <p:cNvPr id="56" name="文本框 55"/>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C</a:t>
              </a:r>
              <a:endParaRPr lang="zh-CN" sz="4800">
                <a:solidFill>
                  <a:srgbClr val="000000"/>
                </a:solidFill>
              </a:endParaRPr>
            </a:p>
          </p:txBody>
        </p:sp>
      </p:grpSp>
      <p:grpSp>
        <p:nvGrpSpPr>
          <p:cNvPr id="4" name="组合 3"/>
          <p:cNvGrpSpPr/>
          <p:nvPr/>
        </p:nvGrpSpPr>
        <p:grpSpPr>
          <a:xfrm>
            <a:off x="8043158" y="1072332"/>
            <a:ext cx="3190007" cy="1125134"/>
            <a:chOff x="8043158" y="1004669"/>
            <a:chExt cx="3190007" cy="1125134"/>
          </a:xfrm>
        </p:grpSpPr>
        <p:sp>
          <p:nvSpPr>
            <p:cNvPr id="62" name="文本框 61"/>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3" name="文本框 62"/>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4" name="组合 63"/>
          <p:cNvGrpSpPr/>
          <p:nvPr/>
        </p:nvGrpSpPr>
        <p:grpSpPr>
          <a:xfrm>
            <a:off x="8043158" y="2864846"/>
            <a:ext cx="3190007" cy="1125134"/>
            <a:chOff x="8043158" y="1004669"/>
            <a:chExt cx="3190007" cy="1125134"/>
          </a:xfrm>
        </p:grpSpPr>
        <p:sp>
          <p:nvSpPr>
            <p:cNvPr id="65" name="文本框 64"/>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6" name="文本框 65"/>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7" name="组合 66"/>
          <p:cNvGrpSpPr/>
          <p:nvPr/>
        </p:nvGrpSpPr>
        <p:grpSpPr>
          <a:xfrm>
            <a:off x="8043158" y="4642846"/>
            <a:ext cx="3190007" cy="1125134"/>
            <a:chOff x="8043158" y="1004669"/>
            <a:chExt cx="3190007" cy="1125134"/>
          </a:xfrm>
        </p:grpSpPr>
        <p:sp>
          <p:nvSpPr>
            <p:cNvPr id="68" name="文本框 67"/>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9" name="文本框 68"/>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 name="组合 5"/>
          <p:cNvGrpSpPr/>
          <p:nvPr/>
        </p:nvGrpSpPr>
        <p:grpSpPr>
          <a:xfrm>
            <a:off x="1840023" y="2272235"/>
            <a:ext cx="2313530" cy="2313530"/>
            <a:chOff x="1840023" y="2270648"/>
            <a:chExt cx="2313530" cy="2313530"/>
          </a:xfrm>
        </p:grpSpPr>
        <p:grpSp>
          <p:nvGrpSpPr>
            <p:cNvPr id="70" name="组合 69"/>
            <p:cNvGrpSpPr>
              <a:grpSpLocks noChangeAspect="1"/>
            </p:cNvGrpSpPr>
            <p:nvPr/>
          </p:nvGrpSpPr>
          <p:grpSpPr>
            <a:xfrm>
              <a:off x="1840023" y="2270648"/>
              <a:ext cx="2313530" cy="2313530"/>
              <a:chOff x="4380600" y="1713600"/>
              <a:chExt cx="3430800" cy="3430800"/>
            </a:xfrm>
          </p:grpSpPr>
          <p:sp>
            <p:nvSpPr>
              <p:cNvPr id="71" name="任意多边形 70"/>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72" name="任意多边形 71"/>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sp>
          <p:nvSpPr>
            <p:cNvPr id="5" name="文本框 4"/>
            <p:cNvSpPr txBox="1"/>
            <p:nvPr/>
          </p:nvSpPr>
          <p:spPr>
            <a:xfrm>
              <a:off x="2320640" y="2765693"/>
              <a:ext cx="1352296" cy="1323439"/>
            </a:xfrm>
            <a:prstGeom prst="rect">
              <a:avLst/>
            </a:prstGeom>
            <a:noFill/>
          </p:spPr>
          <p:txBody>
            <a:bodyPr wrap="square">
              <a:spAutoFit/>
            </a:bodyPr>
            <a:lstStyle/>
            <a:p>
              <a:pPr algn="ctr"/>
              <a:r>
                <a:rPr lang="en-US" sz="8000">
                  <a:solidFill>
                    <a:srgbClr val="FFFFFF"/>
                  </a:solidFill>
                </a:rPr>
                <a:t>01</a:t>
              </a:r>
              <a:endParaRPr lang="zh-CN" sz="8000">
                <a:solidFill>
                  <a:srgbClr val="FFFFFF"/>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stretch/>
        </p:blipFill>
        <p:spPr>
          <a:xfrm>
            <a:off x="0" y="-297"/>
            <a:ext cx="3775945" cy="1943396"/>
          </a:xfrm>
          <a:custGeom>
            <a:rect l="l" t="t" r="r" b="b"/>
            <a:pathLst>
              <a:path w="3775945" h="1943396">
                <a:moveTo>
                  <a:pt x="0" y="0"/>
                </a:moveTo>
                <a:lnTo>
                  <a:pt x="3775945" y="0"/>
                </a:lnTo>
                <a:lnTo>
                  <a:pt x="0" y="1943396"/>
                </a:lnTo>
                <a:close/>
              </a:path>
            </a:pathLst>
          </a:custGeom>
        </p:spPr>
      </p:pic>
      <p:grpSp>
        <p:nvGrpSpPr>
          <p:cNvPr id="8" name="组合 7"/>
          <p:cNvGrpSpPr/>
          <p:nvPr/>
        </p:nvGrpSpPr>
        <p:grpSpPr>
          <a:xfrm>
            <a:off x="454638" y="234297"/>
            <a:ext cx="745352" cy="743620"/>
            <a:chOff x="454638" y="234297"/>
            <a:chExt cx="745352" cy="743620"/>
          </a:xfrm>
        </p:grpSpPr>
        <p:grpSp>
          <p:nvGrpSpPr>
            <p:cNvPr id="9" name="组合 8"/>
            <p:cNvGrpSpPr/>
            <p:nvPr/>
          </p:nvGrpSpPr>
          <p:grpSpPr>
            <a:xfrm>
              <a:off x="454638" y="234297"/>
              <a:ext cx="745352" cy="743620"/>
              <a:chOff x="2481944" y="6134170"/>
              <a:chExt cx="995514" cy="993199"/>
            </a:xfrm>
          </p:grpSpPr>
          <p:sp>
            <p:nvSpPr>
              <p:cNvPr id="11" name="任意多边形 10"/>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2" name="任意多边形 11"/>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3" name="任意多边形 12"/>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14" name="任意多边形 13"/>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10" name="文本框 9"/>
            <p:cNvSpPr txBox="1"/>
            <p:nvPr/>
          </p:nvSpPr>
          <p:spPr>
            <a:xfrm>
              <a:off x="47375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01</a:t>
              </a:r>
              <a:endParaRPr lang="zh-CN" sz="2800">
                <a:solidFill>
                  <a:srgbClr val="FFFFFF"/>
                </a:solidFill>
                <a:latin typeface="微软雅黑"/>
                <a:ea typeface="微软雅黑"/>
              </a:endParaRPr>
            </a:p>
          </p:txBody>
        </p:sp>
      </p:grpSp>
      <p:grpSp>
        <p:nvGrpSpPr>
          <p:cNvPr id="53" name="组合 52"/>
          <p:cNvGrpSpPr/>
          <p:nvPr/>
        </p:nvGrpSpPr>
        <p:grpSpPr>
          <a:xfrm>
            <a:off x="1567725" y="2350049"/>
            <a:ext cx="2088000" cy="2088000"/>
            <a:chOff x="2166849" y="2577600"/>
            <a:chExt cx="2088000" cy="2088000"/>
          </a:xfrm>
        </p:grpSpPr>
        <p:sp>
          <p:nvSpPr>
            <p:cNvPr id="25" name="任意多边形 24"/>
            <p:cNvSpPr>
              <a:spLocks noChangeAspect="1"/>
            </p:cNvSpPr>
            <p:nvPr/>
          </p:nvSpPr>
          <p:spPr>
            <a:xfrm>
              <a:off x="2166849" y="2577600"/>
              <a:ext cx="2088000" cy="2088000"/>
            </a:xfrm>
            <a:custGeom>
              <a:rect l="l" t="t" r="r" b="b"/>
              <a:pathLst>
                <a:path w="2088000" h="2088000">
                  <a:moveTo>
                    <a:pt x="60885" y="0"/>
                  </a:moveTo>
                  <a:lnTo>
                    <a:pt x="2027115" y="0"/>
                  </a:lnTo>
                  <a:lnTo>
                    <a:pt x="2028817" y="8428"/>
                  </a:lnTo>
                  <a:cubicBezTo>
                    <a:pt x="2039377" y="33395"/>
                    <a:pt x="2059379" y="53397"/>
                    <a:pt x="2084346" y="63958"/>
                  </a:cubicBezTo>
                  <a:lnTo>
                    <a:pt x="2088000" y="64695"/>
                  </a:lnTo>
                  <a:lnTo>
                    <a:pt x="2088000" y="2023305"/>
                  </a:lnTo>
                  <a:lnTo>
                    <a:pt x="2084346" y="2024043"/>
                  </a:lnTo>
                  <a:cubicBezTo>
                    <a:pt x="2059379" y="2034603"/>
                    <a:pt x="2039377" y="2054605"/>
                    <a:pt x="2028817" y="2079572"/>
                  </a:cubicBezTo>
                  <a:lnTo>
                    <a:pt x="2027115" y="2088000"/>
                  </a:lnTo>
                  <a:lnTo>
                    <a:pt x="60885" y="2088000"/>
                  </a:lnTo>
                  <a:lnTo>
                    <a:pt x="59184" y="2079572"/>
                  </a:lnTo>
                  <a:cubicBezTo>
                    <a:pt x="48623" y="2054605"/>
                    <a:pt x="28621" y="2034603"/>
                    <a:pt x="3654" y="2024043"/>
                  </a:cubicBezTo>
                  <a:lnTo>
                    <a:pt x="0" y="2023305"/>
                  </a:lnTo>
                  <a:lnTo>
                    <a:pt x="0" y="64695"/>
                  </a:lnTo>
                  <a:lnTo>
                    <a:pt x="3654" y="63958"/>
                  </a:lnTo>
                  <a:cubicBezTo>
                    <a:pt x="28621" y="53397"/>
                    <a:pt x="48623" y="33395"/>
                    <a:pt x="59184" y="8428"/>
                  </a:cubicBezTo>
                  <a:close/>
                </a:path>
              </a:pathLst>
            </a:custGeom>
            <a:solidFill>
              <a:srgbClr val="301C58"/>
            </a:solidFill>
            <a:ln>
              <a:noFill/>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pic>
          <p:nvPicPr>
            <p:cNvPr id="32" name="图片 31"/>
            <p:cNvPicPr>
              <a:picLocks noChangeAspect="1"/>
            </p:cNvPicPr>
            <p:nvPr/>
          </p:nvPicPr>
          <p:blipFill>
            <a:blip r:embed="rId3"/>
            <a:stretch/>
          </p:blipFill>
          <p:spPr>
            <a:xfrm>
              <a:off x="2202849" y="2613600"/>
              <a:ext cx="2016000" cy="2016000"/>
            </a:xfrm>
            <a:custGeom>
              <a:rect l="l" t="t" r="r" b="b"/>
              <a:pathLst>
                <a:path w="2016000" h="2016000">
                  <a:moveTo>
                    <a:pt x="58786" y="0"/>
                  </a:moveTo>
                  <a:lnTo>
                    <a:pt x="1957215" y="0"/>
                  </a:lnTo>
                  <a:lnTo>
                    <a:pt x="1958858" y="8137"/>
                  </a:lnTo>
                  <a:cubicBezTo>
                    <a:pt x="1969054" y="32244"/>
                    <a:pt x="1988366" y="51556"/>
                    <a:pt x="2012472" y="61752"/>
                  </a:cubicBezTo>
                  <a:lnTo>
                    <a:pt x="2016000" y="62464"/>
                  </a:lnTo>
                  <a:lnTo>
                    <a:pt x="2016000" y="1953536"/>
                  </a:lnTo>
                  <a:lnTo>
                    <a:pt x="2012472" y="1954248"/>
                  </a:lnTo>
                  <a:cubicBezTo>
                    <a:pt x="1988366" y="1964444"/>
                    <a:pt x="1969054" y="1983756"/>
                    <a:pt x="1958858" y="2007863"/>
                  </a:cubicBezTo>
                  <a:lnTo>
                    <a:pt x="1957215" y="2016000"/>
                  </a:lnTo>
                  <a:lnTo>
                    <a:pt x="58786" y="2016000"/>
                  </a:lnTo>
                  <a:lnTo>
                    <a:pt x="57143" y="2007863"/>
                  </a:lnTo>
                  <a:cubicBezTo>
                    <a:pt x="46947" y="1983756"/>
                    <a:pt x="27634" y="1964444"/>
                    <a:pt x="3528" y="1954248"/>
                  </a:cubicBezTo>
                  <a:lnTo>
                    <a:pt x="0" y="1953536"/>
                  </a:lnTo>
                  <a:lnTo>
                    <a:pt x="0" y="62464"/>
                  </a:lnTo>
                  <a:lnTo>
                    <a:pt x="3528" y="61752"/>
                  </a:lnTo>
                  <a:cubicBezTo>
                    <a:pt x="27634" y="51556"/>
                    <a:pt x="46947" y="32244"/>
                    <a:pt x="57143" y="8137"/>
                  </a:cubicBezTo>
                  <a:close/>
                </a:path>
              </a:pathLst>
            </a:custGeom>
            <a:ln>
              <a:noFill/>
            </a:ln>
          </p:spPr>
        </p:pic>
      </p:grpSp>
      <p:grpSp>
        <p:nvGrpSpPr>
          <p:cNvPr id="43" name="组合 42"/>
          <p:cNvGrpSpPr/>
          <p:nvPr/>
        </p:nvGrpSpPr>
        <p:grpSpPr>
          <a:xfrm>
            <a:off x="8536275" y="2350049"/>
            <a:ext cx="2088000" cy="2088000"/>
            <a:chOff x="4849186" y="1814524"/>
            <a:chExt cx="2088000" cy="2088000"/>
          </a:xfrm>
        </p:grpSpPr>
        <p:sp>
          <p:nvSpPr>
            <p:cNvPr id="44" name="任意多边形 43"/>
            <p:cNvSpPr>
              <a:spLocks noChangeAspect="1"/>
            </p:cNvSpPr>
            <p:nvPr/>
          </p:nvSpPr>
          <p:spPr>
            <a:xfrm>
              <a:off x="4849186" y="1814524"/>
              <a:ext cx="2088000" cy="2088000"/>
            </a:xfrm>
            <a:custGeom>
              <a:rect l="l" t="t" r="r" b="b"/>
              <a:pathLst>
                <a:path w="2088000" h="2088000">
                  <a:moveTo>
                    <a:pt x="60885" y="0"/>
                  </a:moveTo>
                  <a:lnTo>
                    <a:pt x="2027115" y="0"/>
                  </a:lnTo>
                  <a:lnTo>
                    <a:pt x="2028817" y="8428"/>
                  </a:lnTo>
                  <a:cubicBezTo>
                    <a:pt x="2039377" y="33395"/>
                    <a:pt x="2059379" y="53397"/>
                    <a:pt x="2084346" y="63958"/>
                  </a:cubicBezTo>
                  <a:lnTo>
                    <a:pt x="2088000" y="64695"/>
                  </a:lnTo>
                  <a:lnTo>
                    <a:pt x="2088000" y="2023305"/>
                  </a:lnTo>
                  <a:lnTo>
                    <a:pt x="2084346" y="2024043"/>
                  </a:lnTo>
                  <a:cubicBezTo>
                    <a:pt x="2059379" y="2034603"/>
                    <a:pt x="2039377" y="2054605"/>
                    <a:pt x="2028817" y="2079572"/>
                  </a:cubicBezTo>
                  <a:lnTo>
                    <a:pt x="2027115" y="2088000"/>
                  </a:lnTo>
                  <a:lnTo>
                    <a:pt x="60885" y="2088000"/>
                  </a:lnTo>
                  <a:lnTo>
                    <a:pt x="59184" y="2079572"/>
                  </a:lnTo>
                  <a:cubicBezTo>
                    <a:pt x="48623" y="2054605"/>
                    <a:pt x="28621" y="2034603"/>
                    <a:pt x="3654" y="2024043"/>
                  </a:cubicBezTo>
                  <a:lnTo>
                    <a:pt x="0" y="2023305"/>
                  </a:lnTo>
                  <a:lnTo>
                    <a:pt x="0" y="64695"/>
                  </a:lnTo>
                  <a:lnTo>
                    <a:pt x="3654" y="63958"/>
                  </a:lnTo>
                  <a:cubicBezTo>
                    <a:pt x="28621" y="53397"/>
                    <a:pt x="48623" y="33395"/>
                    <a:pt x="59184" y="8428"/>
                  </a:cubicBezTo>
                  <a:close/>
                </a:path>
              </a:pathLst>
            </a:custGeom>
            <a:solidFill>
              <a:srgbClr val="301C58"/>
            </a:solidFill>
            <a:ln>
              <a:noFill/>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pic>
          <p:nvPicPr>
            <p:cNvPr id="45" name="图片 44"/>
            <p:cNvPicPr>
              <a:picLocks noChangeAspect="1"/>
            </p:cNvPicPr>
            <p:nvPr/>
          </p:nvPicPr>
          <p:blipFill>
            <a:blip r:embed="rId4"/>
            <a:stretch/>
          </p:blipFill>
          <p:spPr>
            <a:xfrm>
              <a:off x="4885186" y="1850524"/>
              <a:ext cx="2016000" cy="2016000"/>
            </a:xfrm>
            <a:custGeom>
              <a:rect l="l" t="t" r="r" b="b"/>
              <a:pathLst>
                <a:path w="2016000" h="2016000">
                  <a:moveTo>
                    <a:pt x="58786" y="0"/>
                  </a:moveTo>
                  <a:lnTo>
                    <a:pt x="1957215" y="0"/>
                  </a:lnTo>
                  <a:lnTo>
                    <a:pt x="1958858" y="8138"/>
                  </a:lnTo>
                  <a:cubicBezTo>
                    <a:pt x="1969054" y="32244"/>
                    <a:pt x="1988365" y="51556"/>
                    <a:pt x="2012472" y="61752"/>
                  </a:cubicBezTo>
                  <a:lnTo>
                    <a:pt x="2016000" y="62464"/>
                  </a:lnTo>
                  <a:lnTo>
                    <a:pt x="2016000" y="1953536"/>
                  </a:lnTo>
                  <a:lnTo>
                    <a:pt x="2012472" y="1954248"/>
                  </a:lnTo>
                  <a:cubicBezTo>
                    <a:pt x="1988365" y="1964444"/>
                    <a:pt x="1969054" y="1983756"/>
                    <a:pt x="1958858" y="2007862"/>
                  </a:cubicBezTo>
                  <a:lnTo>
                    <a:pt x="1957215" y="2016000"/>
                  </a:lnTo>
                  <a:lnTo>
                    <a:pt x="58786" y="2016000"/>
                  </a:lnTo>
                  <a:lnTo>
                    <a:pt x="57143" y="2007862"/>
                  </a:lnTo>
                  <a:cubicBezTo>
                    <a:pt x="46947" y="1983756"/>
                    <a:pt x="27635" y="1964444"/>
                    <a:pt x="3528" y="1954248"/>
                  </a:cubicBezTo>
                  <a:lnTo>
                    <a:pt x="0" y="1953536"/>
                  </a:lnTo>
                  <a:lnTo>
                    <a:pt x="0" y="62464"/>
                  </a:lnTo>
                  <a:lnTo>
                    <a:pt x="3528" y="61752"/>
                  </a:lnTo>
                  <a:cubicBezTo>
                    <a:pt x="27635" y="51556"/>
                    <a:pt x="46947" y="32244"/>
                    <a:pt x="57143" y="8138"/>
                  </a:cubicBezTo>
                  <a:close/>
                </a:path>
              </a:pathLst>
            </a:custGeom>
          </p:spPr>
        </p:pic>
      </p:grpSp>
      <p:grpSp>
        <p:nvGrpSpPr>
          <p:cNvPr id="68" name="组合 67"/>
          <p:cNvGrpSpPr/>
          <p:nvPr/>
        </p:nvGrpSpPr>
        <p:grpSpPr>
          <a:xfrm>
            <a:off x="5052000" y="2350049"/>
            <a:ext cx="2088000" cy="2088000"/>
            <a:chOff x="5052000" y="2254799"/>
            <a:chExt cx="2088000" cy="2088000"/>
          </a:xfrm>
        </p:grpSpPr>
        <p:sp>
          <p:nvSpPr>
            <p:cNvPr id="51" name="任意多边形 50"/>
            <p:cNvSpPr>
              <a:spLocks noChangeAspect="1"/>
            </p:cNvSpPr>
            <p:nvPr/>
          </p:nvSpPr>
          <p:spPr>
            <a:xfrm>
              <a:off x="5052000" y="2254799"/>
              <a:ext cx="2088000" cy="2088000"/>
            </a:xfrm>
            <a:custGeom>
              <a:rect l="l" t="t" r="r" b="b"/>
              <a:pathLst>
                <a:path w="2088000" h="2088000">
                  <a:moveTo>
                    <a:pt x="60885" y="0"/>
                  </a:moveTo>
                  <a:lnTo>
                    <a:pt x="2027115" y="0"/>
                  </a:lnTo>
                  <a:lnTo>
                    <a:pt x="2028817" y="8428"/>
                  </a:lnTo>
                  <a:cubicBezTo>
                    <a:pt x="2039377" y="33395"/>
                    <a:pt x="2059379" y="53397"/>
                    <a:pt x="2084346" y="63958"/>
                  </a:cubicBezTo>
                  <a:lnTo>
                    <a:pt x="2088000" y="64695"/>
                  </a:lnTo>
                  <a:lnTo>
                    <a:pt x="2088000" y="2023305"/>
                  </a:lnTo>
                  <a:lnTo>
                    <a:pt x="2084346" y="2024043"/>
                  </a:lnTo>
                  <a:cubicBezTo>
                    <a:pt x="2059379" y="2034603"/>
                    <a:pt x="2039377" y="2054605"/>
                    <a:pt x="2028817" y="2079572"/>
                  </a:cubicBezTo>
                  <a:lnTo>
                    <a:pt x="2027115" y="2088000"/>
                  </a:lnTo>
                  <a:lnTo>
                    <a:pt x="60885" y="2088000"/>
                  </a:lnTo>
                  <a:lnTo>
                    <a:pt x="59184" y="2079572"/>
                  </a:lnTo>
                  <a:cubicBezTo>
                    <a:pt x="48623" y="2054605"/>
                    <a:pt x="28621" y="2034603"/>
                    <a:pt x="3654" y="2024043"/>
                  </a:cubicBezTo>
                  <a:lnTo>
                    <a:pt x="0" y="2023305"/>
                  </a:lnTo>
                  <a:lnTo>
                    <a:pt x="0" y="64695"/>
                  </a:lnTo>
                  <a:lnTo>
                    <a:pt x="3654" y="63958"/>
                  </a:lnTo>
                  <a:cubicBezTo>
                    <a:pt x="28621" y="53397"/>
                    <a:pt x="48623" y="33395"/>
                    <a:pt x="59184" y="8428"/>
                  </a:cubicBezTo>
                  <a:close/>
                </a:path>
              </a:pathLst>
            </a:custGeom>
            <a:solidFill>
              <a:srgbClr val="301C58"/>
            </a:solidFill>
            <a:ln>
              <a:noFill/>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pic>
          <p:nvPicPr>
            <p:cNvPr id="67" name="图片 66"/>
            <p:cNvPicPr>
              <a:picLocks noChangeAspect="1"/>
            </p:cNvPicPr>
            <p:nvPr/>
          </p:nvPicPr>
          <p:blipFill>
            <a:blip r:embed="rId5"/>
            <a:stretch/>
          </p:blipFill>
          <p:spPr>
            <a:xfrm>
              <a:off x="5088000" y="2290799"/>
              <a:ext cx="2016000" cy="2016000"/>
            </a:xfrm>
            <a:custGeom>
              <a:rect l="l" t="t" r="r" b="b"/>
              <a:pathLst>
                <a:path w="2016000" h="2016000">
                  <a:moveTo>
                    <a:pt x="58786" y="0"/>
                  </a:moveTo>
                  <a:lnTo>
                    <a:pt x="1957214" y="0"/>
                  </a:lnTo>
                  <a:lnTo>
                    <a:pt x="1958858" y="8137"/>
                  </a:lnTo>
                  <a:cubicBezTo>
                    <a:pt x="1969054" y="32244"/>
                    <a:pt x="1988366" y="51556"/>
                    <a:pt x="2012472" y="61753"/>
                  </a:cubicBezTo>
                  <a:lnTo>
                    <a:pt x="2016000" y="62465"/>
                  </a:lnTo>
                  <a:lnTo>
                    <a:pt x="2016000" y="1953537"/>
                  </a:lnTo>
                  <a:lnTo>
                    <a:pt x="2012472" y="1954249"/>
                  </a:lnTo>
                  <a:cubicBezTo>
                    <a:pt x="1988366" y="1964444"/>
                    <a:pt x="1969054" y="1983757"/>
                    <a:pt x="1958858" y="2007863"/>
                  </a:cubicBezTo>
                  <a:lnTo>
                    <a:pt x="1957214" y="2016000"/>
                  </a:lnTo>
                  <a:lnTo>
                    <a:pt x="58786" y="2016000"/>
                  </a:lnTo>
                  <a:lnTo>
                    <a:pt x="57143" y="2007863"/>
                  </a:lnTo>
                  <a:cubicBezTo>
                    <a:pt x="46947" y="1983757"/>
                    <a:pt x="27634" y="1964444"/>
                    <a:pt x="3528" y="1954249"/>
                  </a:cubicBezTo>
                  <a:lnTo>
                    <a:pt x="0" y="1953537"/>
                  </a:lnTo>
                  <a:lnTo>
                    <a:pt x="0" y="62465"/>
                  </a:lnTo>
                  <a:lnTo>
                    <a:pt x="3528" y="61753"/>
                  </a:lnTo>
                  <a:cubicBezTo>
                    <a:pt x="27634" y="51556"/>
                    <a:pt x="46947" y="32244"/>
                    <a:pt x="57143" y="8137"/>
                  </a:cubicBezTo>
                  <a:close/>
                </a:path>
              </a:pathLst>
            </a:custGeom>
          </p:spPr>
        </p:pic>
      </p:grpSp>
      <p:grpSp>
        <p:nvGrpSpPr>
          <p:cNvPr id="69" name="组合 68"/>
          <p:cNvGrpSpPr/>
          <p:nvPr/>
        </p:nvGrpSpPr>
        <p:grpSpPr>
          <a:xfrm>
            <a:off x="1301357" y="4607399"/>
            <a:ext cx="2620736" cy="1386744"/>
            <a:chOff x="1301469" y="4512149"/>
            <a:chExt cx="2620736" cy="1386744"/>
          </a:xfrm>
        </p:grpSpPr>
        <p:sp>
          <p:nvSpPr>
            <p:cNvPr id="56" name="文本框 55"/>
            <p:cNvSpPr txBox="1"/>
            <p:nvPr/>
          </p:nvSpPr>
          <p:spPr>
            <a:xfrm>
              <a:off x="1301953" y="4512149"/>
              <a:ext cx="2619768" cy="461665"/>
            </a:xfrm>
            <a:prstGeom prst="rect">
              <a:avLst/>
            </a:prstGeom>
            <a:noFill/>
          </p:spPr>
          <p:txBody>
            <a:bodyPr wrap="square">
              <a:spAutoFit/>
            </a:bodyPr>
            <a:lstStyle/>
            <a:p>
              <a:pPr algn="ctr"/>
              <a:r>
                <a:rPr lang="en-US" sz="2400">
                  <a:solidFill>
                    <a:srgbClr val="000000"/>
                  </a:solidFill>
                </a:rPr>
                <a:t>—  </a:t>
              </a:r>
              <a:r>
                <a:rPr lang="zh-CN" sz="2400">
                  <a:solidFill>
                    <a:srgbClr val="000000"/>
                  </a:solidFill>
                </a:rPr>
                <a:t>输入内容  </a:t>
              </a:r>
              <a:r>
                <a:rPr lang="en-US" sz="2400">
                  <a:solidFill>
                    <a:srgbClr val="000000"/>
                  </a:solidFill>
                </a:rPr>
                <a:t>—</a:t>
              </a:r>
              <a:endParaRPr lang="zh-CN" sz="2000">
                <a:solidFill>
                  <a:srgbClr val="000000"/>
                </a:solidFill>
              </a:endParaRPr>
            </a:p>
          </p:txBody>
        </p:sp>
        <p:sp>
          <p:nvSpPr>
            <p:cNvPr id="57" name="文本框 56"/>
            <p:cNvSpPr txBox="1"/>
            <p:nvPr/>
          </p:nvSpPr>
          <p:spPr>
            <a:xfrm>
              <a:off x="1301469" y="4944786"/>
              <a:ext cx="2620736" cy="954107"/>
            </a:xfrm>
            <a:prstGeom prst="rect">
              <a:avLst/>
            </a:prstGeom>
            <a:noFill/>
          </p:spPr>
          <p:txBody>
            <a:bodyPr wrap="square">
              <a:spAutoFit/>
            </a:bodyPr>
            <a:lstStyle/>
            <a:p>
              <a:pPr algn="ctr"/>
              <a:r>
                <a:rPr lang="zh-CN" sz="1400">
                  <a:solidFill>
                    <a:srgbClr val="000000"/>
                  </a:solidFill>
                </a:rPr>
                <a:t>输入内容输入内容输入内容输入内容输入内容输入内容输入内容输入内容输入内容输入内容输入内容输入内容</a:t>
              </a:r>
              <a:endParaRPr lang="zh-CN" sz="1400">
                <a:solidFill>
                  <a:srgbClr val="000000"/>
                </a:solidFill>
              </a:endParaRPr>
            </a:p>
          </p:txBody>
        </p:sp>
      </p:grpSp>
      <p:grpSp>
        <p:nvGrpSpPr>
          <p:cNvPr id="70" name="组合 69"/>
          <p:cNvGrpSpPr/>
          <p:nvPr/>
        </p:nvGrpSpPr>
        <p:grpSpPr>
          <a:xfrm>
            <a:off x="4785632" y="4607399"/>
            <a:ext cx="2620736" cy="1386744"/>
            <a:chOff x="1301469" y="4512149"/>
            <a:chExt cx="2620736" cy="1386744"/>
          </a:xfrm>
        </p:grpSpPr>
        <p:sp>
          <p:nvSpPr>
            <p:cNvPr id="71" name="文本框 70"/>
            <p:cNvSpPr txBox="1"/>
            <p:nvPr/>
          </p:nvSpPr>
          <p:spPr>
            <a:xfrm>
              <a:off x="1301953" y="4512149"/>
              <a:ext cx="2619768" cy="461665"/>
            </a:xfrm>
            <a:prstGeom prst="rect">
              <a:avLst/>
            </a:prstGeom>
            <a:noFill/>
          </p:spPr>
          <p:txBody>
            <a:bodyPr wrap="square">
              <a:spAutoFit/>
            </a:bodyPr>
            <a:lstStyle/>
            <a:p>
              <a:pPr algn="ctr"/>
              <a:r>
                <a:rPr lang="en-US" sz="2400">
                  <a:solidFill>
                    <a:srgbClr val="000000"/>
                  </a:solidFill>
                </a:rPr>
                <a:t>—  </a:t>
              </a:r>
              <a:r>
                <a:rPr lang="zh-CN" sz="2400">
                  <a:solidFill>
                    <a:srgbClr val="000000"/>
                  </a:solidFill>
                </a:rPr>
                <a:t>输入内容  </a:t>
              </a:r>
              <a:r>
                <a:rPr lang="en-US" sz="2400">
                  <a:solidFill>
                    <a:srgbClr val="000000"/>
                  </a:solidFill>
                </a:rPr>
                <a:t>—</a:t>
              </a:r>
              <a:endParaRPr lang="zh-CN" sz="2000">
                <a:solidFill>
                  <a:srgbClr val="000000"/>
                </a:solidFill>
              </a:endParaRPr>
            </a:p>
          </p:txBody>
        </p:sp>
        <p:sp>
          <p:nvSpPr>
            <p:cNvPr id="72" name="文本框 71"/>
            <p:cNvSpPr txBox="1"/>
            <p:nvPr/>
          </p:nvSpPr>
          <p:spPr>
            <a:xfrm>
              <a:off x="1301469" y="4944786"/>
              <a:ext cx="2620736" cy="954107"/>
            </a:xfrm>
            <a:prstGeom prst="rect">
              <a:avLst/>
            </a:prstGeom>
            <a:noFill/>
          </p:spPr>
          <p:txBody>
            <a:bodyPr wrap="square">
              <a:spAutoFit/>
            </a:bodyPr>
            <a:lstStyle/>
            <a:p>
              <a:pPr algn="ctr"/>
              <a:r>
                <a:rPr lang="zh-CN" sz="1400">
                  <a:solidFill>
                    <a:srgbClr val="000000"/>
                  </a:solidFill>
                </a:rPr>
                <a:t>输入内容输入内容输入内容输入内容输入内容输入内容输入内容输入内容输入内容输入内容输入内容输入内容</a:t>
              </a:r>
              <a:endParaRPr lang="zh-CN" sz="1400">
                <a:solidFill>
                  <a:srgbClr val="000000"/>
                </a:solidFill>
              </a:endParaRPr>
            </a:p>
          </p:txBody>
        </p:sp>
      </p:grpSp>
      <p:grpSp>
        <p:nvGrpSpPr>
          <p:cNvPr id="73" name="组合 72"/>
          <p:cNvGrpSpPr/>
          <p:nvPr/>
        </p:nvGrpSpPr>
        <p:grpSpPr>
          <a:xfrm>
            <a:off x="8269907" y="4607399"/>
            <a:ext cx="2620736" cy="1386744"/>
            <a:chOff x="1301469" y="4512149"/>
            <a:chExt cx="2620736" cy="1386744"/>
          </a:xfrm>
        </p:grpSpPr>
        <p:sp>
          <p:nvSpPr>
            <p:cNvPr id="74" name="文本框 73"/>
            <p:cNvSpPr txBox="1"/>
            <p:nvPr/>
          </p:nvSpPr>
          <p:spPr>
            <a:xfrm>
              <a:off x="1301953" y="4512149"/>
              <a:ext cx="2619768" cy="461665"/>
            </a:xfrm>
            <a:prstGeom prst="rect">
              <a:avLst/>
            </a:prstGeom>
            <a:noFill/>
          </p:spPr>
          <p:txBody>
            <a:bodyPr wrap="square">
              <a:spAutoFit/>
            </a:bodyPr>
            <a:lstStyle/>
            <a:p>
              <a:pPr algn="ctr"/>
              <a:r>
                <a:rPr lang="en-US" sz="2400">
                  <a:solidFill>
                    <a:srgbClr val="000000"/>
                  </a:solidFill>
                </a:rPr>
                <a:t>—  </a:t>
              </a:r>
              <a:r>
                <a:rPr lang="zh-CN" sz="2400">
                  <a:solidFill>
                    <a:srgbClr val="000000"/>
                  </a:solidFill>
                </a:rPr>
                <a:t>输入内容  </a:t>
              </a:r>
              <a:r>
                <a:rPr lang="en-US" sz="2400">
                  <a:solidFill>
                    <a:srgbClr val="000000"/>
                  </a:solidFill>
                </a:rPr>
                <a:t>—</a:t>
              </a:r>
              <a:endParaRPr lang="zh-CN" sz="2000">
                <a:solidFill>
                  <a:srgbClr val="000000"/>
                </a:solidFill>
              </a:endParaRPr>
            </a:p>
          </p:txBody>
        </p:sp>
        <p:sp>
          <p:nvSpPr>
            <p:cNvPr id="75" name="文本框 74"/>
            <p:cNvSpPr txBox="1"/>
            <p:nvPr/>
          </p:nvSpPr>
          <p:spPr>
            <a:xfrm>
              <a:off x="1301469" y="4944786"/>
              <a:ext cx="2620736" cy="954107"/>
            </a:xfrm>
            <a:prstGeom prst="rect">
              <a:avLst/>
            </a:prstGeom>
            <a:noFill/>
          </p:spPr>
          <p:txBody>
            <a:bodyPr wrap="square">
              <a:spAutoFit/>
            </a:bodyPr>
            <a:lstStyle/>
            <a:p>
              <a:pPr algn="ctr"/>
              <a:r>
                <a:rPr lang="zh-CN" sz="1400">
                  <a:solidFill>
                    <a:srgbClr val="000000"/>
                  </a:solidFill>
                </a:rPr>
                <a:t>输入内容输入内容输入内容输入内容输入内容输入内容输入内容输入内容输入内容输入内容输入内容输入内容</a:t>
              </a:r>
              <a:endParaRPr lang="zh-CN" sz="1400">
                <a:solidFill>
                  <a:srgbClr val="000000"/>
                </a:solidFill>
              </a:endParaRPr>
            </a:p>
          </p:txBody>
        </p:sp>
      </p:grpSp>
      <p:sp>
        <p:nvSpPr>
          <p:cNvPr id="77" name="文本框 76"/>
          <p:cNvSpPr txBox="1"/>
          <p:nvPr/>
        </p:nvSpPr>
        <p:spPr>
          <a:xfrm>
            <a:off x="4786116" y="739457"/>
            <a:ext cx="2619768" cy="461665"/>
          </a:xfrm>
          <a:prstGeom prst="rect">
            <a:avLst/>
          </a:prstGeom>
          <a:noFill/>
        </p:spPr>
        <p:txBody>
          <a:bodyPr wrap="square">
            <a:spAutoFit/>
          </a:bodyPr>
          <a:lstStyle/>
          <a:p>
            <a:pPr algn="ctr"/>
            <a:r>
              <a:rPr lang="en-US" sz="2400">
                <a:solidFill>
                  <a:srgbClr val="000000"/>
                </a:solidFill>
                <a:latin typeface="微软雅黑"/>
                <a:ea typeface="微软雅黑"/>
              </a:rPr>
              <a:t>—  </a:t>
            </a:r>
            <a:r>
              <a:rPr lang="zh-CN" sz="2400">
                <a:solidFill>
                  <a:srgbClr val="000000"/>
                </a:solidFill>
                <a:latin typeface="微软雅黑"/>
                <a:ea typeface="微软雅黑"/>
              </a:rPr>
              <a:t>成员介绍  </a:t>
            </a:r>
            <a:r>
              <a:rPr lang="en-US" sz="2400">
                <a:solidFill>
                  <a:srgbClr val="000000"/>
                </a:solidFill>
                <a:latin typeface="微软雅黑"/>
                <a:ea typeface="微软雅黑"/>
              </a:rPr>
              <a:t>—</a:t>
            </a:r>
            <a:endParaRPr lang="zh-CN" sz="2000">
              <a:solidFill>
                <a:srgbClr val="000000"/>
              </a:solidFill>
              <a:latin typeface="微软雅黑"/>
              <a:ea typeface="微软雅黑"/>
            </a:endParaRPr>
          </a:p>
        </p:txBody>
      </p:sp>
      <p:sp>
        <p:nvSpPr>
          <p:cNvPr id="78" name="文本框 77"/>
          <p:cNvSpPr txBox="1"/>
          <p:nvPr/>
        </p:nvSpPr>
        <p:spPr>
          <a:xfrm>
            <a:off x="2907166" y="1239386"/>
            <a:ext cx="6377668" cy="523220"/>
          </a:xfrm>
          <a:prstGeom prst="rect">
            <a:avLst/>
          </a:prstGeom>
          <a:noFill/>
        </p:spPr>
        <p:txBody>
          <a:bodyPr wrap="square">
            <a:spAutoFit/>
          </a:bodyPr>
          <a:lstStyle/>
          <a:p>
            <a:pPr algn="ctr"/>
            <a:r>
              <a:rPr lang="zh-CN" sz="1400">
                <a:solidFill>
                  <a:srgbClr val="000000"/>
                </a:solidFill>
              </a:rPr>
              <a:t>输入内容输入内容输入内容输入内容输入内容输入内容输入内容输入内容输入内容输入内容输入内容输入内容</a:t>
            </a:r>
            <a:endParaRPr lang="zh-CN"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0"/>
          </p:cNvPicPr>
          <p:nvPr/>
        </p:nvPicPr>
        <p:blipFill>
          <a:blip r:embed="rId2"/>
          <a:stretch/>
        </p:blipFill>
        <p:spPr>
          <a:xfrm>
            <a:off x="5013" y="0"/>
            <a:ext cx="12181973" cy="6858000"/>
          </a:xfrm>
          <a:prstGeom prst="rect">
            <a:avLst/>
          </a:prstGeom>
          <a:solidFill>
            <a:schemeClr val="accent1"/>
          </a:solidFill>
        </p:spPr>
      </p:pic>
      <p:grpSp>
        <p:nvGrpSpPr>
          <p:cNvPr id="12" name="组合 11"/>
          <p:cNvGrpSpPr>
            <a:grpSpLocks noChangeAspect="1"/>
          </p:cNvGrpSpPr>
          <p:nvPr/>
        </p:nvGrpSpPr>
        <p:grpSpPr>
          <a:xfrm>
            <a:off x="6722559" y="1809000"/>
            <a:ext cx="3240000" cy="3240000"/>
            <a:chOff x="6096000" y="1713600"/>
            <a:chExt cx="3430800" cy="3430800"/>
          </a:xfrm>
        </p:grpSpPr>
        <p:sp>
          <p:nvSpPr>
            <p:cNvPr id="16" name="任意多边形 15"/>
            <p:cNvSpPr>
              <a:spLocks noChangeAspect="1"/>
            </p:cNvSpPr>
            <p:nvPr/>
          </p:nvSpPr>
          <p:spPr>
            <a:xfrm>
              <a:off x="6096000" y="1713600"/>
              <a:ext cx="3430800" cy="3430800"/>
            </a:xfrm>
            <a:custGeom>
              <a:rect l="l" t="t" r="r" b="b"/>
              <a:pathLst>
                <a:path w="3430800" h="3430800">
                  <a:moveTo>
                    <a:pt x="139027" y="41400"/>
                  </a:moveTo>
                  <a:lnTo>
                    <a:pt x="136298" y="54914"/>
                  </a:lnTo>
                  <a:cubicBezTo>
                    <a:pt x="119365" y="94948"/>
                    <a:pt x="87293" y="127020"/>
                    <a:pt x="47259" y="143953"/>
                  </a:cubicBezTo>
                  <a:lnTo>
                    <a:pt x="41400" y="145136"/>
                  </a:lnTo>
                  <a:lnTo>
                    <a:pt x="41400" y="3285666"/>
                  </a:lnTo>
                  <a:lnTo>
                    <a:pt x="47259" y="3286848"/>
                  </a:lnTo>
                  <a:cubicBezTo>
                    <a:pt x="87293" y="3303781"/>
                    <a:pt x="119365" y="3335852"/>
                    <a:pt x="136298" y="3375886"/>
                  </a:cubicBezTo>
                  <a:lnTo>
                    <a:pt x="139027" y="3389400"/>
                  </a:lnTo>
                  <a:lnTo>
                    <a:pt x="3291775" y="3389400"/>
                  </a:lnTo>
                  <a:lnTo>
                    <a:pt x="3294503" y="3375886"/>
                  </a:lnTo>
                  <a:cubicBezTo>
                    <a:pt x="3311435" y="3335852"/>
                    <a:pt x="3343507" y="3303781"/>
                    <a:pt x="3383541" y="3286848"/>
                  </a:cubicBezTo>
                  <a:lnTo>
                    <a:pt x="3389400" y="3285666"/>
                  </a:lnTo>
                  <a:lnTo>
                    <a:pt x="3389400" y="145136"/>
                  </a:lnTo>
                  <a:lnTo>
                    <a:pt x="3383541" y="143953"/>
                  </a:lnTo>
                  <a:cubicBezTo>
                    <a:pt x="3343507" y="127020"/>
                    <a:pt x="3311435" y="94948"/>
                    <a:pt x="3294503" y="54914"/>
                  </a:cubicBezTo>
                  <a:lnTo>
                    <a:pt x="3291775" y="41400"/>
                  </a:lnTo>
                  <a:close/>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solidFill>
              <a:schemeClr val="bg1">
                <a:alpha val="29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17" name="任意多边形 16"/>
            <p:cNvSpPr>
              <a:spLocks noChangeAspect="1"/>
            </p:cNvSpPr>
            <p:nvPr/>
          </p:nvSpPr>
          <p:spPr>
            <a:xfrm>
              <a:off x="61374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grpSp>
        <p:nvGrpSpPr>
          <p:cNvPr id="13" name="组合 12"/>
          <p:cNvGrpSpPr>
            <a:grpSpLocks noChangeAspect="1"/>
          </p:cNvGrpSpPr>
          <p:nvPr/>
        </p:nvGrpSpPr>
        <p:grpSpPr>
          <a:xfrm>
            <a:off x="2229441" y="1809000"/>
            <a:ext cx="3240000" cy="3240000"/>
            <a:chOff x="4380600" y="1713600"/>
            <a:chExt cx="3430800" cy="3430800"/>
          </a:xfrm>
        </p:grpSpPr>
        <p:sp>
          <p:nvSpPr>
            <p:cNvPr id="14" name="任意多边形 13"/>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15" name="任意多边形 14"/>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sp>
        <p:nvSpPr>
          <p:cNvPr id="3" name="椭圆 2"/>
          <p:cNvSpPr/>
          <p:nvPr/>
        </p:nvSpPr>
        <p:spPr>
          <a:xfrm>
            <a:off x="3429000" y="2164977"/>
            <a:ext cx="833717" cy="833717"/>
          </a:xfrm>
          <a:prstGeom prst="ellipse">
            <a:avLst/>
          </a:prstGeom>
          <a:noFill/>
          <a:ln w="6350">
            <a:solidFill>
              <a:schemeClr val="bg1"/>
            </a:solidFill>
            <a:prstDash val="solid"/>
            <a:miter/>
          </a:ln>
        </p:spPr>
        <p:txBody>
          <a:bodyPr anchor="ctr"/>
          <a:lstStyle/>
          <a:p>
            <a:pPr algn="ctr"/>
            <a:endParaRPr lang="zh-CN">
              <a:solidFill>
                <a:srgbClr val="FFFFFF"/>
              </a:solidFill>
            </a:endParaRPr>
          </a:p>
        </p:txBody>
      </p:sp>
      <p:sp>
        <p:nvSpPr>
          <p:cNvPr id="25" name="椭圆 24"/>
          <p:cNvSpPr/>
          <p:nvPr/>
        </p:nvSpPr>
        <p:spPr>
          <a:xfrm>
            <a:off x="7925701" y="2164977"/>
            <a:ext cx="833717" cy="833717"/>
          </a:xfrm>
          <a:prstGeom prst="ellipse">
            <a:avLst/>
          </a:prstGeom>
          <a:noFill/>
          <a:ln w="6350">
            <a:solidFill>
              <a:schemeClr val="bg1"/>
            </a:solidFill>
            <a:prstDash val="solid"/>
            <a:miter/>
          </a:ln>
        </p:spPr>
        <p:txBody>
          <a:bodyPr anchor="ctr"/>
          <a:lstStyle/>
          <a:p>
            <a:pPr algn="ctr"/>
            <a:endParaRPr lang="zh-CN">
              <a:solidFill>
                <a:srgbClr val="FFFFFF"/>
              </a:solidFill>
            </a:endParaRPr>
          </a:p>
        </p:txBody>
      </p:sp>
      <p:sp>
        <p:nvSpPr>
          <p:cNvPr id="4" name="文本框 3"/>
          <p:cNvSpPr txBox="1"/>
          <p:nvPr/>
        </p:nvSpPr>
        <p:spPr>
          <a:xfrm>
            <a:off x="3041624" y="3128218"/>
            <a:ext cx="1613647" cy="400110"/>
          </a:xfrm>
          <a:prstGeom prst="rect">
            <a:avLst/>
          </a:prstGeom>
          <a:noFill/>
        </p:spPr>
        <p:txBody>
          <a:bodyPr wrap="square">
            <a:spAutoFit/>
          </a:bodyPr>
          <a:lstStyle/>
          <a:p>
            <a:pPr algn="ctr"/>
            <a:r>
              <a:rPr lang="zh-CN" sz="2000">
                <a:solidFill>
                  <a:srgbClr val="FFFFFF"/>
                </a:solidFill>
              </a:rPr>
              <a:t>输入文字</a:t>
            </a:r>
            <a:endParaRPr lang="zh-CN" sz="2000">
              <a:solidFill>
                <a:srgbClr val="FFFFFF"/>
              </a:solidFill>
            </a:endParaRPr>
          </a:p>
        </p:txBody>
      </p:sp>
      <p:sp>
        <p:nvSpPr>
          <p:cNvPr id="26" name="文本框 25"/>
          <p:cNvSpPr txBox="1"/>
          <p:nvPr/>
        </p:nvSpPr>
        <p:spPr>
          <a:xfrm>
            <a:off x="2631949" y="3548944"/>
            <a:ext cx="2427817" cy="738664"/>
          </a:xfrm>
          <a:prstGeom prst="rect">
            <a:avLst/>
          </a:prstGeom>
          <a:noFill/>
        </p:spPr>
        <p:txBody>
          <a:bodyPr wrap="square">
            <a:spAutoFit/>
          </a:bodyPr>
          <a:lstStyle/>
          <a:p>
            <a:pPr algn="ctr"/>
            <a:r>
              <a:rPr lang="zh-CN" sz="1400">
                <a:solidFill>
                  <a:srgbClr val="FFFFFF"/>
                </a:solidFill>
              </a:rPr>
              <a:t>输入文字输入文字输入文字输入文字输入文字输入文字输入文字输入文字</a:t>
            </a:r>
            <a:endParaRPr lang="zh-CN" sz="1400">
              <a:solidFill>
                <a:srgbClr val="FFFFFF"/>
              </a:solidFill>
            </a:endParaRPr>
          </a:p>
        </p:txBody>
      </p:sp>
      <p:sp>
        <p:nvSpPr>
          <p:cNvPr id="18" name="圆角矩形 17"/>
          <p:cNvSpPr/>
          <p:nvPr/>
        </p:nvSpPr>
        <p:spPr>
          <a:xfrm>
            <a:off x="3112992" y="4424335"/>
            <a:ext cx="1465729" cy="376517"/>
          </a:xfrm>
          <a:prstGeom prst="roundRect">
            <a:avLst/>
          </a:prstGeom>
          <a:noFill/>
          <a:ln w="6350">
            <a:solidFill>
              <a:schemeClr val="bg1"/>
            </a:solidFill>
            <a:prstDash val="solid"/>
            <a:miter/>
          </a:ln>
        </p:spPr>
        <p:txBody>
          <a:bodyPr anchor="ctr"/>
          <a:lstStyle/>
          <a:p>
            <a:pPr algn="ctr"/>
            <a:r>
              <a:rPr lang="zh-CN" sz="1600">
                <a:solidFill>
                  <a:srgbClr val="FFFFFF"/>
                </a:solidFill>
              </a:rPr>
              <a:t>输入文字</a:t>
            </a:r>
            <a:endParaRPr lang="zh-CN" sz="1600">
              <a:solidFill>
                <a:srgbClr val="FFFFFF"/>
              </a:solidFill>
            </a:endParaRPr>
          </a:p>
        </p:txBody>
      </p:sp>
      <p:sp>
        <p:nvSpPr>
          <p:cNvPr id="33" name="文本框 32"/>
          <p:cNvSpPr txBox="1"/>
          <p:nvPr/>
        </p:nvSpPr>
        <p:spPr>
          <a:xfrm>
            <a:off x="7535736" y="3128218"/>
            <a:ext cx="1613647" cy="400110"/>
          </a:xfrm>
          <a:prstGeom prst="rect">
            <a:avLst/>
          </a:prstGeom>
          <a:noFill/>
        </p:spPr>
        <p:txBody>
          <a:bodyPr wrap="square">
            <a:spAutoFit/>
          </a:bodyPr>
          <a:lstStyle/>
          <a:p>
            <a:pPr algn="ctr"/>
            <a:r>
              <a:rPr lang="zh-CN" sz="2000">
                <a:solidFill>
                  <a:srgbClr val="FFFFFF"/>
                </a:solidFill>
              </a:rPr>
              <a:t>输入文字</a:t>
            </a:r>
            <a:endParaRPr lang="zh-CN" sz="2000">
              <a:solidFill>
                <a:srgbClr val="FFFFFF"/>
              </a:solidFill>
            </a:endParaRPr>
          </a:p>
        </p:txBody>
      </p:sp>
      <p:sp>
        <p:nvSpPr>
          <p:cNvPr id="34" name="文本框 33"/>
          <p:cNvSpPr txBox="1"/>
          <p:nvPr/>
        </p:nvSpPr>
        <p:spPr>
          <a:xfrm>
            <a:off x="7128651" y="3548944"/>
            <a:ext cx="2427817" cy="738664"/>
          </a:xfrm>
          <a:prstGeom prst="rect">
            <a:avLst/>
          </a:prstGeom>
          <a:noFill/>
        </p:spPr>
        <p:txBody>
          <a:bodyPr wrap="square">
            <a:spAutoFit/>
          </a:bodyPr>
          <a:lstStyle/>
          <a:p>
            <a:pPr algn="ctr"/>
            <a:r>
              <a:rPr lang="zh-CN" sz="1400">
                <a:solidFill>
                  <a:srgbClr val="FFFFFF"/>
                </a:solidFill>
              </a:rPr>
              <a:t>输入文字输入文字输入文字输入文字输入文字输入文字输入文字输入文字</a:t>
            </a:r>
            <a:endParaRPr lang="zh-CN" sz="1400">
              <a:solidFill>
                <a:srgbClr val="FFFFFF"/>
              </a:solidFill>
            </a:endParaRPr>
          </a:p>
        </p:txBody>
      </p:sp>
      <p:sp>
        <p:nvSpPr>
          <p:cNvPr id="35" name="圆角矩形 34"/>
          <p:cNvSpPr/>
          <p:nvPr/>
        </p:nvSpPr>
        <p:spPr>
          <a:xfrm>
            <a:off x="7609695" y="4424335"/>
            <a:ext cx="1465729" cy="376517"/>
          </a:xfrm>
          <a:prstGeom prst="roundRect">
            <a:avLst/>
          </a:prstGeom>
          <a:noFill/>
          <a:ln w="6350">
            <a:solidFill>
              <a:schemeClr val="bg1"/>
            </a:solidFill>
            <a:prstDash val="solid"/>
            <a:miter/>
          </a:ln>
        </p:spPr>
        <p:txBody>
          <a:bodyPr anchor="ctr"/>
          <a:lstStyle/>
          <a:p>
            <a:pPr algn="ctr"/>
            <a:r>
              <a:rPr lang="zh-CN" sz="1600">
                <a:solidFill>
                  <a:srgbClr val="FFFFFF"/>
                </a:solidFill>
              </a:rPr>
              <a:t>输入文字</a:t>
            </a:r>
            <a:endParaRPr lang="zh-CN" sz="1600">
              <a:solidFill>
                <a:srgbClr val="FFFFFF"/>
              </a:solidFill>
            </a:endParaRPr>
          </a:p>
        </p:txBody>
      </p:sp>
      <p:grpSp>
        <p:nvGrpSpPr>
          <p:cNvPr id="37" name="组合 36"/>
          <p:cNvGrpSpPr/>
          <p:nvPr/>
        </p:nvGrpSpPr>
        <p:grpSpPr>
          <a:xfrm>
            <a:off x="3618459" y="2350107"/>
            <a:ext cx="454793" cy="463456"/>
            <a:chOff x="10409238" y="935038"/>
            <a:chExt cx="833438" cy="849313"/>
          </a:xfrm>
          <a:solidFill>
            <a:schemeClr val="bg1"/>
          </a:solidFill>
        </p:grpSpPr>
        <p:sp>
          <p:nvSpPr>
            <p:cNvPr id="38" name="Freeform 59"/>
            <p:cNvSpPr/>
            <p:nvPr/>
          </p:nvSpPr>
          <p:spPr>
            <a:xfrm>
              <a:off x="10780713" y="935038"/>
              <a:ext cx="461963" cy="338138"/>
            </a:xfrm>
            <a:custGeom>
              <a:rect l="0" t="0" r="r" b="b"/>
              <a:pathLst>
                <a:path w="461963" h="338138">
                  <a:moveTo>
                    <a:pt x="15023" y="278025"/>
                  </a:moveTo>
                  <a:cubicBezTo>
                    <a:pt x="18779" y="278025"/>
                    <a:pt x="22535" y="274267"/>
                    <a:pt x="26291" y="274267"/>
                  </a:cubicBezTo>
                  <a:cubicBezTo>
                    <a:pt x="259150" y="41328"/>
                    <a:pt x="259150" y="41328"/>
                    <a:pt x="259150" y="41328"/>
                  </a:cubicBezTo>
                  <a:cubicBezTo>
                    <a:pt x="289196" y="71385"/>
                    <a:pt x="289196" y="71385"/>
                    <a:pt x="289196" y="71385"/>
                  </a:cubicBezTo>
                  <a:cubicBezTo>
                    <a:pt x="142720" y="217911"/>
                    <a:pt x="142720" y="217911"/>
                    <a:pt x="142720" y="217911"/>
                  </a:cubicBezTo>
                  <a:cubicBezTo>
                    <a:pt x="259150" y="338138"/>
                    <a:pt x="259150" y="338138"/>
                    <a:pt x="259150" y="338138"/>
                  </a:cubicBezTo>
                  <a:cubicBezTo>
                    <a:pt x="461963" y="139012"/>
                    <a:pt x="461963" y="139012"/>
                    <a:pt x="461963" y="139012"/>
                  </a:cubicBezTo>
                  <a:cubicBezTo>
                    <a:pt x="341778" y="18785"/>
                    <a:pt x="341778" y="18785"/>
                    <a:pt x="341778" y="18785"/>
                  </a:cubicBezTo>
                  <a:cubicBezTo>
                    <a:pt x="311731" y="48842"/>
                    <a:pt x="311731" y="48842"/>
                    <a:pt x="311731" y="48842"/>
                  </a:cubicBezTo>
                  <a:cubicBezTo>
                    <a:pt x="270417" y="7514"/>
                    <a:pt x="270417" y="7514"/>
                    <a:pt x="270417" y="7514"/>
                  </a:cubicBezTo>
                  <a:cubicBezTo>
                    <a:pt x="266662" y="0"/>
                    <a:pt x="255394" y="0"/>
                    <a:pt x="247883" y="7514"/>
                  </a:cubicBezTo>
                  <a:cubicBezTo>
                    <a:pt x="7512" y="251725"/>
                    <a:pt x="7512" y="251725"/>
                    <a:pt x="7512" y="251725"/>
                  </a:cubicBezTo>
                  <a:cubicBezTo>
                    <a:pt x="0" y="255482"/>
                    <a:pt x="0" y="266753"/>
                    <a:pt x="7512" y="274267"/>
                  </a:cubicBezTo>
                  <a:cubicBezTo>
                    <a:pt x="7512" y="274267"/>
                    <a:pt x="11267" y="278025"/>
                    <a:pt x="15023" y="278025"/>
                  </a:cubicBez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39" name="Freeform 60"/>
            <p:cNvSpPr/>
            <p:nvPr/>
          </p:nvSpPr>
          <p:spPr>
            <a:xfrm>
              <a:off x="10409238" y="1176338"/>
              <a:ext cx="611188" cy="608013"/>
            </a:xfrm>
            <a:custGeom>
              <a:rect l="0" t="0" r="r" b="b"/>
              <a:pathLst>
                <a:path w="611188" h="608013">
                  <a:moveTo>
                    <a:pt x="611188" y="120101"/>
                  </a:moveTo>
                  <a:cubicBezTo>
                    <a:pt x="491200" y="0"/>
                    <a:pt x="491200" y="0"/>
                    <a:pt x="491200" y="0"/>
                  </a:cubicBezTo>
                  <a:cubicBezTo>
                    <a:pt x="146235" y="345291"/>
                    <a:pt x="146235" y="345291"/>
                    <a:pt x="146235" y="345291"/>
                  </a:cubicBezTo>
                  <a:cubicBezTo>
                    <a:pt x="179982" y="379070"/>
                    <a:pt x="179982" y="379070"/>
                    <a:pt x="179982" y="379070"/>
                  </a:cubicBezTo>
                  <a:cubicBezTo>
                    <a:pt x="164983" y="371564"/>
                    <a:pt x="149985" y="367810"/>
                    <a:pt x="134986" y="367810"/>
                  </a:cubicBezTo>
                  <a:cubicBezTo>
                    <a:pt x="108739" y="367810"/>
                    <a:pt x="78742" y="379070"/>
                    <a:pt x="59994" y="401589"/>
                  </a:cubicBezTo>
                  <a:cubicBezTo>
                    <a:pt x="56244" y="401589"/>
                    <a:pt x="56244" y="405342"/>
                    <a:pt x="52495" y="405342"/>
                  </a:cubicBezTo>
                  <a:cubicBezTo>
                    <a:pt x="52495" y="409095"/>
                    <a:pt x="52495" y="409095"/>
                    <a:pt x="52495" y="409095"/>
                  </a:cubicBezTo>
                  <a:cubicBezTo>
                    <a:pt x="48745" y="412848"/>
                    <a:pt x="48745" y="412848"/>
                    <a:pt x="48745" y="412848"/>
                  </a:cubicBezTo>
                  <a:cubicBezTo>
                    <a:pt x="48745" y="416602"/>
                    <a:pt x="44995" y="416602"/>
                    <a:pt x="44995" y="416602"/>
                  </a:cubicBezTo>
                  <a:cubicBezTo>
                    <a:pt x="14998" y="465393"/>
                    <a:pt x="3750" y="544209"/>
                    <a:pt x="0" y="585494"/>
                  </a:cubicBezTo>
                  <a:cubicBezTo>
                    <a:pt x="101240" y="487912"/>
                    <a:pt x="101240" y="487912"/>
                    <a:pt x="101240" y="487912"/>
                  </a:cubicBezTo>
                  <a:cubicBezTo>
                    <a:pt x="119988" y="506678"/>
                    <a:pt x="119988" y="506678"/>
                    <a:pt x="119988" y="506678"/>
                  </a:cubicBezTo>
                  <a:cubicBezTo>
                    <a:pt x="18748" y="608013"/>
                    <a:pt x="18748" y="608013"/>
                    <a:pt x="18748" y="608013"/>
                  </a:cubicBezTo>
                  <a:cubicBezTo>
                    <a:pt x="59994" y="608013"/>
                    <a:pt x="157484" y="600507"/>
                    <a:pt x="209979" y="547962"/>
                  </a:cubicBezTo>
                  <a:cubicBezTo>
                    <a:pt x="239976" y="517937"/>
                    <a:pt x="247475" y="469146"/>
                    <a:pt x="228727" y="427861"/>
                  </a:cubicBezTo>
                  <a:cubicBezTo>
                    <a:pt x="266223" y="465393"/>
                    <a:pt x="266223" y="465393"/>
                    <a:pt x="266223" y="465393"/>
                  </a:cubicBezTo>
                  <a:lnTo>
                    <a:pt x="611188" y="120101"/>
                  </a:lnTo>
                  <a:close/>
                </a:path>
              </a:pathLst>
            </a:custGeom>
            <a:grpFill/>
            <a:ln>
              <a:noFill/>
            </a:ln>
          </p:spPr>
          <p:txBody>
            <a:bodyPr vert="horz" wrap="square" lIns="91440" tIns="45720" rIns="91440" bIns="45720" numCol="1" anchor="t" anchorCtr="0"/>
            <a:lstStyle/>
            <a:p>
              <a:endParaRPr lang="zh-CN">
                <a:solidFill>
                  <a:srgbClr val="000000"/>
                </a:solidFill>
              </a:endParaRPr>
            </a:p>
          </p:txBody>
        </p:sp>
      </p:grpSp>
      <p:grpSp>
        <p:nvGrpSpPr>
          <p:cNvPr id="40" name="组合 39"/>
          <p:cNvGrpSpPr>
            <a:grpSpLocks noChangeAspect="1"/>
          </p:cNvGrpSpPr>
          <p:nvPr/>
        </p:nvGrpSpPr>
        <p:grpSpPr>
          <a:xfrm>
            <a:off x="8115759" y="2335552"/>
            <a:ext cx="453600" cy="492566"/>
            <a:chOff x="9175751" y="5087938"/>
            <a:chExt cx="720725" cy="782638"/>
          </a:xfrm>
          <a:solidFill>
            <a:schemeClr val="bg1"/>
          </a:solidFill>
        </p:grpSpPr>
        <p:sp>
          <p:nvSpPr>
            <p:cNvPr id="41" name="Freeform 67"/>
            <p:cNvSpPr>
              <a:spLocks noEditPoints="1"/>
            </p:cNvSpPr>
            <p:nvPr/>
          </p:nvSpPr>
          <p:spPr>
            <a:xfrm>
              <a:off x="9175751" y="5087938"/>
              <a:ext cx="720725" cy="481013"/>
            </a:xfrm>
            <a:custGeom>
              <a:rect l="0" t="0" r="r" b="b"/>
              <a:pathLst>
                <a:path w="720725" h="481013">
                  <a:moveTo>
                    <a:pt x="0" y="481013"/>
                  </a:moveTo>
                  <a:cubicBezTo>
                    <a:pt x="349101" y="481013"/>
                    <a:pt x="349101" y="481013"/>
                    <a:pt x="349101" y="481013"/>
                  </a:cubicBezTo>
                  <a:cubicBezTo>
                    <a:pt x="349101" y="263054"/>
                    <a:pt x="349101" y="263054"/>
                    <a:pt x="349101" y="263054"/>
                  </a:cubicBezTo>
                  <a:cubicBezTo>
                    <a:pt x="349101" y="240507"/>
                    <a:pt x="349101" y="240507"/>
                    <a:pt x="349101" y="240507"/>
                  </a:cubicBezTo>
                  <a:cubicBezTo>
                    <a:pt x="349101" y="210443"/>
                    <a:pt x="349101" y="210443"/>
                    <a:pt x="349101" y="210443"/>
                  </a:cubicBezTo>
                  <a:cubicBezTo>
                    <a:pt x="379131" y="210443"/>
                    <a:pt x="379131" y="210443"/>
                    <a:pt x="379131" y="210443"/>
                  </a:cubicBezTo>
                  <a:cubicBezTo>
                    <a:pt x="379131" y="240507"/>
                    <a:pt x="379131" y="240507"/>
                    <a:pt x="379131" y="240507"/>
                  </a:cubicBezTo>
                  <a:cubicBezTo>
                    <a:pt x="379131" y="289359"/>
                    <a:pt x="379131" y="289359"/>
                    <a:pt x="379131" y="289359"/>
                  </a:cubicBezTo>
                  <a:cubicBezTo>
                    <a:pt x="379131" y="481013"/>
                    <a:pt x="379131" y="481013"/>
                    <a:pt x="379131" y="481013"/>
                  </a:cubicBezTo>
                  <a:cubicBezTo>
                    <a:pt x="720725" y="481013"/>
                    <a:pt x="720725" y="481013"/>
                    <a:pt x="720725" y="481013"/>
                  </a:cubicBezTo>
                  <a:cubicBezTo>
                    <a:pt x="720725" y="210443"/>
                    <a:pt x="720725" y="210443"/>
                    <a:pt x="720725" y="210443"/>
                  </a:cubicBezTo>
                  <a:cubicBezTo>
                    <a:pt x="548051" y="210443"/>
                    <a:pt x="548051" y="210443"/>
                    <a:pt x="548051" y="210443"/>
                  </a:cubicBezTo>
                  <a:cubicBezTo>
                    <a:pt x="570574" y="187896"/>
                    <a:pt x="585589" y="157832"/>
                    <a:pt x="585589" y="120253"/>
                  </a:cubicBezTo>
                  <a:cubicBezTo>
                    <a:pt x="585589" y="56369"/>
                    <a:pt x="533036" y="0"/>
                    <a:pt x="465468" y="0"/>
                  </a:cubicBezTo>
                  <a:cubicBezTo>
                    <a:pt x="420423" y="0"/>
                    <a:pt x="382885" y="26305"/>
                    <a:pt x="360363" y="63885"/>
                  </a:cubicBezTo>
                  <a:cubicBezTo>
                    <a:pt x="341594" y="26305"/>
                    <a:pt x="304056" y="0"/>
                    <a:pt x="255257" y="0"/>
                  </a:cubicBezTo>
                  <a:cubicBezTo>
                    <a:pt x="191443" y="0"/>
                    <a:pt x="135136" y="56369"/>
                    <a:pt x="135136" y="120253"/>
                  </a:cubicBezTo>
                  <a:cubicBezTo>
                    <a:pt x="135136" y="157832"/>
                    <a:pt x="153905" y="187896"/>
                    <a:pt x="176427" y="210443"/>
                  </a:cubicBezTo>
                  <a:cubicBezTo>
                    <a:pt x="0" y="210443"/>
                    <a:pt x="0" y="210443"/>
                    <a:pt x="0" y="210443"/>
                  </a:cubicBezTo>
                  <a:lnTo>
                    <a:pt x="0" y="481013"/>
                  </a:lnTo>
                  <a:close/>
                  <a:moveTo>
                    <a:pt x="469222" y="368276"/>
                  </a:moveTo>
                  <a:cubicBezTo>
                    <a:pt x="379131" y="210443"/>
                    <a:pt x="379131" y="210443"/>
                    <a:pt x="379131" y="210443"/>
                  </a:cubicBezTo>
                  <a:cubicBezTo>
                    <a:pt x="412915" y="210443"/>
                    <a:pt x="412915" y="210443"/>
                    <a:pt x="412915" y="210443"/>
                  </a:cubicBezTo>
                  <a:cubicBezTo>
                    <a:pt x="495498" y="353244"/>
                    <a:pt x="495498" y="353244"/>
                    <a:pt x="495498" y="353244"/>
                  </a:cubicBezTo>
                  <a:lnTo>
                    <a:pt x="469222" y="368276"/>
                  </a:lnTo>
                  <a:close/>
                  <a:moveTo>
                    <a:pt x="465468" y="30063"/>
                  </a:moveTo>
                  <a:cubicBezTo>
                    <a:pt x="518021" y="30063"/>
                    <a:pt x="555559" y="71400"/>
                    <a:pt x="555559" y="120253"/>
                  </a:cubicBezTo>
                  <a:cubicBezTo>
                    <a:pt x="555559" y="172864"/>
                    <a:pt x="518021" y="210443"/>
                    <a:pt x="465468" y="210443"/>
                  </a:cubicBezTo>
                  <a:cubicBezTo>
                    <a:pt x="416669" y="210443"/>
                    <a:pt x="375378" y="172864"/>
                    <a:pt x="375378" y="120253"/>
                  </a:cubicBezTo>
                  <a:cubicBezTo>
                    <a:pt x="375378" y="71400"/>
                    <a:pt x="416669" y="30063"/>
                    <a:pt x="465468" y="30063"/>
                  </a:cubicBezTo>
                  <a:close/>
                  <a:moveTo>
                    <a:pt x="255257" y="368276"/>
                  </a:moveTo>
                  <a:cubicBezTo>
                    <a:pt x="228980" y="353244"/>
                    <a:pt x="228980" y="353244"/>
                    <a:pt x="228980" y="353244"/>
                  </a:cubicBezTo>
                  <a:cubicBezTo>
                    <a:pt x="311563" y="210443"/>
                    <a:pt x="311563" y="210443"/>
                    <a:pt x="311563" y="210443"/>
                  </a:cubicBezTo>
                  <a:cubicBezTo>
                    <a:pt x="345347" y="210443"/>
                    <a:pt x="345347" y="210443"/>
                    <a:pt x="345347" y="210443"/>
                  </a:cubicBezTo>
                  <a:lnTo>
                    <a:pt x="255257" y="368276"/>
                  </a:lnTo>
                  <a:close/>
                  <a:moveTo>
                    <a:pt x="165166" y="120253"/>
                  </a:moveTo>
                  <a:cubicBezTo>
                    <a:pt x="165166" y="71400"/>
                    <a:pt x="206458" y="30063"/>
                    <a:pt x="255257" y="30063"/>
                  </a:cubicBezTo>
                  <a:cubicBezTo>
                    <a:pt x="307810" y="30063"/>
                    <a:pt x="345347" y="71400"/>
                    <a:pt x="345347" y="120253"/>
                  </a:cubicBezTo>
                  <a:cubicBezTo>
                    <a:pt x="345347" y="172864"/>
                    <a:pt x="307810" y="210443"/>
                    <a:pt x="255257" y="210443"/>
                  </a:cubicBezTo>
                  <a:cubicBezTo>
                    <a:pt x="206458" y="210443"/>
                    <a:pt x="165166" y="172864"/>
                    <a:pt x="165166" y="120253"/>
                  </a:cubicBez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42" name="Rectangle 68"/>
            <p:cNvSpPr>
              <a:spLocks noChangeArrowheads="1"/>
            </p:cNvSpPr>
            <p:nvPr/>
          </p:nvSpPr>
          <p:spPr>
            <a:xfrm>
              <a:off x="9555163" y="5599113"/>
              <a:ext cx="341313" cy="271463"/>
            </a:xfrm>
            <a:prstGeom prst="rect">
              <a:avLst/>
            </a:prstGeom>
            <a:grpFill/>
            <a:ln>
              <a:noFill/>
            </a:ln>
          </p:spPr>
          <p:txBody>
            <a:bodyPr vert="horz" wrap="square" lIns="91440" tIns="45720" rIns="91440" bIns="45720" numCol="1" anchor="t" anchorCtr="0"/>
            <a:lstStyle/>
            <a:p>
              <a:endParaRPr lang="zh-CN">
                <a:solidFill>
                  <a:srgbClr val="000000"/>
                </a:solidFill>
              </a:endParaRPr>
            </a:p>
          </p:txBody>
        </p:sp>
        <p:sp>
          <p:nvSpPr>
            <p:cNvPr id="43" name="Rectangle 69"/>
            <p:cNvSpPr>
              <a:spLocks noChangeArrowheads="1"/>
            </p:cNvSpPr>
            <p:nvPr/>
          </p:nvSpPr>
          <p:spPr>
            <a:xfrm>
              <a:off x="9175751" y="5599113"/>
              <a:ext cx="349250" cy="271463"/>
            </a:xfrm>
            <a:prstGeom prst="rect">
              <a:avLst/>
            </a:prstGeom>
            <a:grpFill/>
            <a:ln>
              <a:noFill/>
            </a:ln>
          </p:spPr>
          <p:txBody>
            <a:bodyPr vert="horz" wrap="square" lIns="91440" tIns="45720" rIns="91440" bIns="45720" numCol="1" anchor="t" anchorCtr="0"/>
            <a:lstStyle/>
            <a:p>
              <a:endParaRPr lang="zh-CN">
                <a:solidFill>
                  <a:srgbClr val="000000"/>
                </a:solidFill>
              </a:endParaRPr>
            </a:p>
          </p:txBody>
        </p:sp>
      </p:grpSp>
      <p:grpSp>
        <p:nvGrpSpPr>
          <p:cNvPr id="24" name="组合 23"/>
          <p:cNvGrpSpPr/>
          <p:nvPr/>
        </p:nvGrpSpPr>
        <p:grpSpPr>
          <a:xfrm>
            <a:off x="454638" y="234297"/>
            <a:ext cx="745352" cy="743620"/>
            <a:chOff x="454638" y="234297"/>
            <a:chExt cx="745352" cy="743620"/>
          </a:xfrm>
        </p:grpSpPr>
        <p:grpSp>
          <p:nvGrpSpPr>
            <p:cNvPr id="27" name="组合 26"/>
            <p:cNvGrpSpPr/>
            <p:nvPr/>
          </p:nvGrpSpPr>
          <p:grpSpPr>
            <a:xfrm>
              <a:off x="454638" y="234297"/>
              <a:ext cx="745352" cy="743620"/>
              <a:chOff x="2481944" y="6134170"/>
              <a:chExt cx="995514" cy="993199"/>
            </a:xfrm>
          </p:grpSpPr>
          <p:sp>
            <p:nvSpPr>
              <p:cNvPr id="29" name="任意多边形 28"/>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30" name="任意多边形 29"/>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31" name="任意多边形 30"/>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32" name="任意多边形 31"/>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28" name="文本框 27"/>
            <p:cNvSpPr txBox="1"/>
            <p:nvPr/>
          </p:nvSpPr>
          <p:spPr>
            <a:xfrm>
              <a:off x="47375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02</a:t>
              </a:r>
              <a:endParaRPr lang="zh-CN" sz="2800">
                <a:solidFill>
                  <a:srgbClr val="FFFFFF"/>
                </a:solidFill>
                <a:latin typeface="微软雅黑"/>
                <a:ea typeface="微软雅黑"/>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p:blipFill>
        <p:spPr>
          <a:xfrm>
            <a:off x="0" y="0"/>
            <a:ext cx="12192000" cy="3672114"/>
          </a:xfrm>
          <a:prstGeom prst="rect">
            <a:avLst/>
          </a:prstGeom>
        </p:spPr>
      </p:pic>
      <p:sp>
        <p:nvSpPr>
          <p:cNvPr id="6" name="文本框 5"/>
          <p:cNvSpPr txBox="1"/>
          <p:nvPr/>
        </p:nvSpPr>
        <p:spPr>
          <a:xfrm>
            <a:off x="5217886" y="3889964"/>
            <a:ext cx="1756229" cy="400110"/>
          </a:xfrm>
          <a:prstGeom prst="rect">
            <a:avLst/>
          </a:prstGeom>
          <a:noFill/>
        </p:spPr>
        <p:txBody>
          <a:bodyPr wrap="square">
            <a:spAutoFit/>
          </a:bodyPr>
          <a:lstStyle/>
          <a:p>
            <a:pPr algn="ctr"/>
            <a:r>
              <a:rPr lang="zh-CN" sz="2000">
                <a:solidFill>
                  <a:srgbClr val="000000"/>
                </a:solidFill>
              </a:rPr>
              <a:t>输入内容</a:t>
            </a:r>
            <a:endParaRPr lang="zh-CN">
              <a:solidFill>
                <a:srgbClr val="000000"/>
              </a:solidFill>
            </a:endParaRPr>
          </a:p>
        </p:txBody>
      </p:sp>
      <p:sp>
        <p:nvSpPr>
          <p:cNvPr id="7" name="文本框 6"/>
          <p:cNvSpPr txBox="1"/>
          <p:nvPr/>
        </p:nvSpPr>
        <p:spPr>
          <a:xfrm>
            <a:off x="3080657" y="4338021"/>
            <a:ext cx="6030685" cy="954107"/>
          </a:xfrm>
          <a:prstGeom prst="rect">
            <a:avLst/>
          </a:prstGeom>
          <a:noFill/>
        </p:spPr>
        <p:txBody>
          <a:bodyPr wrap="square">
            <a:spAutoFit/>
          </a:bodyPr>
          <a:lstStyle/>
          <a:p>
            <a:pPr algn="ct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r>
              <a:rPr lang="zh-CN" sz="1400">
                <a:solidFill>
                  <a:srgbClr val="000000"/>
                </a:solidFill>
              </a:rPr>
              <a:t>输入内容</a:t>
            </a:r>
            <a:r>
              <a:rPr lang="zh-CN" sz="1200">
                <a:solidFill>
                  <a:srgbClr val="000000"/>
                </a:solidFill>
              </a:rPr>
              <a:t>输入内容</a:t>
            </a:r>
            <a:endParaRPr lang="zh-CN" sz="1200">
              <a:solidFill>
                <a:srgbClr val="000000"/>
              </a:solidFill>
            </a:endParaRPr>
          </a:p>
        </p:txBody>
      </p:sp>
      <p:cxnSp>
        <p:nvCxnSpPr>
          <p:cNvPr id="8" name="直接连接符 7"/>
          <p:cNvCxnSpPr/>
          <p:nvPr/>
        </p:nvCxnSpPr>
        <p:spPr>
          <a:xfrm>
            <a:off x="3013528" y="5430267"/>
            <a:ext cx="6164944" cy="0"/>
          </a:xfrm>
          <a:prstGeom prst="line">
            <a:avLst/>
          </a:prstGeom>
          <a:ln w="12700">
            <a:solidFill>
              <a:schemeClr val="tx1"/>
            </a:solidFill>
            <a:prstDash val="solid"/>
            <a:miter/>
          </a:ln>
        </p:spPr>
      </p:cxnSp>
      <p:grpSp>
        <p:nvGrpSpPr>
          <p:cNvPr id="20" name="组合 19"/>
          <p:cNvGrpSpPr/>
          <p:nvPr/>
        </p:nvGrpSpPr>
        <p:grpSpPr>
          <a:xfrm>
            <a:off x="3692606" y="5720694"/>
            <a:ext cx="745352" cy="743621"/>
            <a:chOff x="2481942" y="6134170"/>
            <a:chExt cx="995513" cy="993201"/>
          </a:xfrm>
          <a:solidFill>
            <a:schemeClr val="tx1">
              <a:lumMod val="75000"/>
              <a:lumOff val="25000"/>
            </a:schemeClr>
          </a:solidFill>
        </p:grpSpPr>
        <p:sp>
          <p:nvSpPr>
            <p:cNvPr id="14" name="任意多边形 13"/>
            <p:cNvSpPr/>
            <p:nvPr/>
          </p:nvSpPr>
          <p:spPr>
            <a:xfrm rot="5400000">
              <a:off x="2481942"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tx1">
                  <a:lumMod val="75000"/>
                  <a:lumOff val="25000"/>
                </a:schemeClr>
              </a:solidFill>
              <a:prstDash val="solid"/>
              <a:miter/>
            </a:ln>
          </p:spPr>
          <p:txBody>
            <a:bodyPr anchor="ctr"/>
            <a:lstStyle/>
            <a:p>
              <a:pPr algn="ctr"/>
              <a:endParaRPr lang="zh-CN">
                <a:solidFill>
                  <a:srgbClr val="FFFFFF"/>
                </a:solidFill>
              </a:endParaRPr>
            </a:p>
          </p:txBody>
        </p:sp>
        <p:sp>
          <p:nvSpPr>
            <p:cNvPr id="15" name="任意多边形 14"/>
            <p:cNvSpPr/>
            <p:nvPr/>
          </p:nvSpPr>
          <p:spPr>
            <a:xfrm rot="16200000" flipH="1">
              <a:off x="3208084"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tx1">
                  <a:lumMod val="75000"/>
                  <a:lumOff val="25000"/>
                </a:schemeClr>
              </a:solidFill>
              <a:prstDash val="solid"/>
              <a:miter/>
            </a:ln>
          </p:spPr>
          <p:txBody>
            <a:bodyPr anchor="ctr"/>
            <a:lstStyle/>
            <a:p>
              <a:pPr algn="ctr"/>
              <a:endParaRPr lang="zh-CN">
                <a:solidFill>
                  <a:srgbClr val="FFFFFF"/>
                </a:solidFill>
              </a:endParaRPr>
            </a:p>
          </p:txBody>
        </p:sp>
        <p:sp>
          <p:nvSpPr>
            <p:cNvPr id="18" name="任意多边形 17"/>
            <p:cNvSpPr/>
            <p:nvPr/>
          </p:nvSpPr>
          <p:spPr>
            <a:xfrm rot="16200000" flipV="1">
              <a:off x="2481942"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tx1">
                  <a:lumMod val="75000"/>
                  <a:lumOff val="25000"/>
                </a:schemeClr>
              </a:solidFill>
              <a:prstDash val="solid"/>
              <a:miter/>
            </a:ln>
          </p:spPr>
          <p:txBody>
            <a:bodyPr anchor="ctr"/>
            <a:lstStyle/>
            <a:p>
              <a:pPr algn="ctr"/>
              <a:endParaRPr lang="zh-CN">
                <a:solidFill>
                  <a:srgbClr val="FFFFFF"/>
                </a:solidFill>
              </a:endParaRPr>
            </a:p>
          </p:txBody>
        </p:sp>
        <p:sp>
          <p:nvSpPr>
            <p:cNvPr id="19" name="任意多边形 18"/>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grpFill/>
            <a:ln w="6350">
              <a:solidFill>
                <a:schemeClr val="tx1">
                  <a:lumMod val="75000"/>
                  <a:lumOff val="25000"/>
                </a:schemeClr>
              </a:solidFill>
              <a:prstDash val="solid"/>
              <a:miter/>
            </a:ln>
          </p:spPr>
          <p:txBody>
            <a:bodyPr anchor="ctr"/>
            <a:lstStyle/>
            <a:p>
              <a:pPr algn="ctr"/>
              <a:endParaRPr lang="zh-CN">
                <a:solidFill>
                  <a:srgbClr val="FFFFFF"/>
                </a:solidFill>
              </a:endParaRPr>
            </a:p>
          </p:txBody>
        </p:sp>
      </p:grpSp>
      <p:sp>
        <p:nvSpPr>
          <p:cNvPr id="32" name="文本框 31"/>
          <p:cNvSpPr txBox="1"/>
          <p:nvPr/>
        </p:nvSpPr>
        <p:spPr>
          <a:xfrm>
            <a:off x="3711723" y="5800117"/>
            <a:ext cx="707118" cy="584775"/>
          </a:xfrm>
          <a:prstGeom prst="rect">
            <a:avLst/>
          </a:prstGeom>
          <a:noFill/>
        </p:spPr>
        <p:txBody>
          <a:bodyPr wrap="square">
            <a:spAutoFit/>
          </a:bodyPr>
          <a:lstStyle/>
          <a:p>
            <a:pPr algn="ctr"/>
            <a:r>
              <a:rPr lang="zh-CN" sz="1600">
                <a:solidFill>
                  <a:srgbClr val="000000"/>
                </a:solidFill>
              </a:rPr>
              <a:t>输入</a:t>
            </a:r>
            <a:endParaRPr lang="en-US" sz="1600">
              <a:solidFill>
                <a:srgbClr val="000000"/>
              </a:solidFill>
            </a:endParaRPr>
          </a:p>
          <a:p>
            <a:pPr algn="ctr"/>
            <a:r>
              <a:rPr lang="zh-CN" sz="1600">
                <a:solidFill>
                  <a:srgbClr val="000000"/>
                </a:solidFill>
              </a:rPr>
              <a:t>内容</a:t>
            </a:r>
            <a:endParaRPr lang="zh-CN" sz="1400">
              <a:solidFill>
                <a:srgbClr val="000000"/>
              </a:solidFill>
            </a:endParaRPr>
          </a:p>
        </p:txBody>
      </p:sp>
      <p:grpSp>
        <p:nvGrpSpPr>
          <p:cNvPr id="21" name="组合 20"/>
          <p:cNvGrpSpPr/>
          <p:nvPr/>
        </p:nvGrpSpPr>
        <p:grpSpPr>
          <a:xfrm>
            <a:off x="5723325" y="5720694"/>
            <a:ext cx="745352" cy="743621"/>
            <a:chOff x="2481942" y="6134170"/>
            <a:chExt cx="995513" cy="993201"/>
          </a:xfrm>
        </p:grpSpPr>
        <p:sp>
          <p:nvSpPr>
            <p:cNvPr id="22" name="任意多边形 21"/>
            <p:cNvSpPr/>
            <p:nvPr/>
          </p:nvSpPr>
          <p:spPr>
            <a:xfrm rot="5400000">
              <a:off x="2481942"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23" name="任意多边形 22"/>
            <p:cNvSpPr/>
            <p:nvPr/>
          </p:nvSpPr>
          <p:spPr>
            <a:xfrm rot="16200000" flipH="1">
              <a:off x="3208084"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24" name="任意多边形 23"/>
            <p:cNvSpPr/>
            <p:nvPr/>
          </p:nvSpPr>
          <p:spPr>
            <a:xfrm rot="16200000" flipV="1">
              <a:off x="2481942"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25" name="任意多边形 24"/>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33" name="文本框 32"/>
          <p:cNvSpPr txBox="1"/>
          <p:nvPr/>
        </p:nvSpPr>
        <p:spPr>
          <a:xfrm>
            <a:off x="5739612" y="5800117"/>
            <a:ext cx="707118" cy="584775"/>
          </a:xfrm>
          <a:prstGeom prst="rect">
            <a:avLst/>
          </a:prstGeom>
          <a:noFill/>
        </p:spPr>
        <p:txBody>
          <a:bodyPr wrap="square">
            <a:spAutoFit/>
          </a:bodyPr>
          <a:lstStyle/>
          <a:p>
            <a:pPr algn="ctr"/>
            <a:r>
              <a:rPr lang="zh-CN" sz="1600">
                <a:solidFill>
                  <a:srgbClr val="000000"/>
                </a:solidFill>
              </a:rPr>
              <a:t>输入</a:t>
            </a:r>
            <a:endParaRPr lang="en-US" sz="1600">
              <a:solidFill>
                <a:srgbClr val="000000"/>
              </a:solidFill>
            </a:endParaRPr>
          </a:p>
          <a:p>
            <a:pPr algn="ctr"/>
            <a:r>
              <a:rPr lang="zh-CN" sz="1600">
                <a:solidFill>
                  <a:srgbClr val="000000"/>
                </a:solidFill>
              </a:rPr>
              <a:t>内容</a:t>
            </a:r>
            <a:endParaRPr lang="zh-CN" sz="1400">
              <a:solidFill>
                <a:srgbClr val="000000"/>
              </a:solidFill>
            </a:endParaRPr>
          </a:p>
        </p:txBody>
      </p:sp>
      <p:grpSp>
        <p:nvGrpSpPr>
          <p:cNvPr id="26" name="组合 25"/>
          <p:cNvGrpSpPr/>
          <p:nvPr/>
        </p:nvGrpSpPr>
        <p:grpSpPr>
          <a:xfrm>
            <a:off x="7754043" y="5720694"/>
            <a:ext cx="745352" cy="743621"/>
            <a:chOff x="2481942" y="6134170"/>
            <a:chExt cx="995513" cy="993201"/>
          </a:xfrm>
        </p:grpSpPr>
        <p:sp>
          <p:nvSpPr>
            <p:cNvPr id="27" name="任意多边形 26"/>
            <p:cNvSpPr/>
            <p:nvPr/>
          </p:nvSpPr>
          <p:spPr>
            <a:xfrm rot="5400000">
              <a:off x="2481942"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28" name="任意多边形 27"/>
            <p:cNvSpPr/>
            <p:nvPr/>
          </p:nvSpPr>
          <p:spPr>
            <a:xfrm rot="16200000" flipH="1">
              <a:off x="3208084" y="685800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29" name="任意多边形 28"/>
            <p:cNvSpPr/>
            <p:nvPr/>
          </p:nvSpPr>
          <p:spPr>
            <a:xfrm rot="16200000" flipV="1">
              <a:off x="2481942"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30" name="任意多边形 29"/>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34" name="文本框 33"/>
          <p:cNvSpPr txBox="1"/>
          <p:nvPr/>
        </p:nvSpPr>
        <p:spPr>
          <a:xfrm>
            <a:off x="7773160" y="5800117"/>
            <a:ext cx="707118" cy="584775"/>
          </a:xfrm>
          <a:prstGeom prst="rect">
            <a:avLst/>
          </a:prstGeom>
          <a:noFill/>
        </p:spPr>
        <p:txBody>
          <a:bodyPr wrap="square">
            <a:spAutoFit/>
          </a:bodyPr>
          <a:lstStyle/>
          <a:p>
            <a:pPr algn="ctr"/>
            <a:r>
              <a:rPr lang="zh-CN" sz="1600">
                <a:solidFill>
                  <a:srgbClr val="000000"/>
                </a:solidFill>
              </a:rPr>
              <a:t>输入</a:t>
            </a:r>
            <a:endParaRPr lang="en-US" sz="1600">
              <a:solidFill>
                <a:srgbClr val="000000"/>
              </a:solidFill>
            </a:endParaRPr>
          </a:p>
          <a:p>
            <a:pPr algn="ctr"/>
            <a:r>
              <a:rPr lang="zh-CN" sz="1600">
                <a:solidFill>
                  <a:srgbClr val="000000"/>
                </a:solidFill>
              </a:rPr>
              <a:t>内容</a:t>
            </a:r>
            <a:endParaRPr lang="zh-CN" sz="1400">
              <a:solidFill>
                <a:srgbClr val="000000"/>
              </a:solidFill>
            </a:endParaRPr>
          </a:p>
        </p:txBody>
      </p:sp>
      <p:sp>
        <p:nvSpPr>
          <p:cNvPr id="40" name="文本框 39"/>
          <p:cNvSpPr txBox="1"/>
          <p:nvPr/>
        </p:nvSpPr>
        <p:spPr>
          <a:xfrm>
            <a:off x="5217886" y="487858"/>
            <a:ext cx="1756229" cy="400110"/>
          </a:xfrm>
          <a:prstGeom prst="rect">
            <a:avLst/>
          </a:prstGeom>
          <a:noFill/>
        </p:spPr>
        <p:txBody>
          <a:bodyPr wrap="square">
            <a:spAutoFit/>
          </a:bodyPr>
          <a:lstStyle/>
          <a:p>
            <a:pPr algn="ctr"/>
            <a:r>
              <a:rPr lang="zh-CN" sz="2000">
                <a:solidFill>
                  <a:srgbClr val="FFFFFF"/>
                </a:solidFill>
              </a:rPr>
              <a:t>输入内容</a:t>
            </a:r>
            <a:endParaRPr lang="zh-CN">
              <a:solidFill>
                <a:srgbClr val="FFFFFF"/>
              </a:solidFill>
            </a:endParaRPr>
          </a:p>
        </p:txBody>
      </p:sp>
      <p:sp>
        <p:nvSpPr>
          <p:cNvPr id="41" name="文本框 40"/>
          <p:cNvSpPr txBox="1"/>
          <p:nvPr/>
        </p:nvSpPr>
        <p:spPr>
          <a:xfrm>
            <a:off x="3080657" y="928309"/>
            <a:ext cx="6030685" cy="523220"/>
          </a:xfrm>
          <a:prstGeom prst="rect">
            <a:avLst/>
          </a:prstGeom>
          <a:noFill/>
        </p:spPr>
        <p:txBody>
          <a:bodyPr wrap="square">
            <a:spAutoFit/>
          </a:bodyPr>
          <a:lstStyle/>
          <a:p>
            <a:pPr algn="ctr"/>
            <a:r>
              <a:rPr lang="zh-CN" sz="1400">
                <a:solidFill>
                  <a:srgbClr val="FFFFFF"/>
                </a:solidFill>
              </a:rPr>
              <a:t>输入内容</a:t>
            </a:r>
            <a:r>
              <a:rPr lang="zh-CN" sz="1200">
                <a:solidFill>
                  <a:srgbClr val="FFFFFF"/>
                </a:solidFill>
              </a:rPr>
              <a:t>输入内容</a:t>
            </a:r>
            <a:r>
              <a:rPr lang="zh-CN" sz="1400">
                <a:solidFill>
                  <a:srgbClr val="FFFFFF"/>
                </a:solidFill>
              </a:rPr>
              <a:t>输入内容</a:t>
            </a:r>
            <a:r>
              <a:rPr lang="zh-CN" sz="1200">
                <a:solidFill>
                  <a:srgbClr val="FFFFFF"/>
                </a:solidFill>
              </a:rPr>
              <a:t>输入内容</a:t>
            </a:r>
            <a:r>
              <a:rPr lang="zh-CN" sz="1400">
                <a:solidFill>
                  <a:srgbClr val="FFFFFF"/>
                </a:solidFill>
              </a:rPr>
              <a:t>输入内容</a:t>
            </a:r>
            <a:r>
              <a:rPr lang="zh-CN" sz="1200">
                <a:solidFill>
                  <a:srgbClr val="FFFFFF"/>
                </a:solidFill>
              </a:rPr>
              <a:t>输入内容</a:t>
            </a:r>
            <a:r>
              <a:rPr lang="zh-CN" sz="1400">
                <a:solidFill>
                  <a:srgbClr val="FFFFFF"/>
                </a:solidFill>
              </a:rPr>
              <a:t>输入内容</a:t>
            </a:r>
            <a:r>
              <a:rPr lang="zh-CN" sz="1200">
                <a:solidFill>
                  <a:srgbClr val="FFFFFF"/>
                </a:solidFill>
              </a:rPr>
              <a:t>输入内容</a:t>
            </a:r>
            <a:r>
              <a:rPr lang="zh-CN" sz="1400">
                <a:solidFill>
                  <a:srgbClr val="FFFFFF"/>
                </a:solidFill>
              </a:rPr>
              <a:t>输入内容</a:t>
            </a:r>
            <a:r>
              <a:rPr lang="zh-CN" sz="1200">
                <a:solidFill>
                  <a:srgbClr val="FFFFFF"/>
                </a:solidFill>
              </a:rPr>
              <a:t>输入内容</a:t>
            </a:r>
            <a:r>
              <a:rPr lang="zh-CN" sz="1400">
                <a:solidFill>
                  <a:srgbClr val="FFFFFF"/>
                </a:solidFill>
              </a:rPr>
              <a:t>输入内容</a:t>
            </a:r>
            <a:r>
              <a:rPr lang="zh-CN" sz="1200">
                <a:solidFill>
                  <a:srgbClr val="FFFFFF"/>
                </a:solidFill>
              </a:rPr>
              <a:t>输入内容</a:t>
            </a:r>
            <a:r>
              <a:rPr lang="zh-CN" sz="1400">
                <a:solidFill>
                  <a:srgbClr val="FFFFFF"/>
                </a:solidFill>
              </a:rPr>
              <a:t>输入内容</a:t>
            </a:r>
            <a:r>
              <a:rPr lang="zh-CN" sz="1200">
                <a:solidFill>
                  <a:srgbClr val="FFFFFF"/>
                </a:solidFill>
              </a:rPr>
              <a:t>输入内容</a:t>
            </a:r>
            <a:r>
              <a:rPr lang="zh-CN" sz="1400">
                <a:solidFill>
                  <a:srgbClr val="FFFFFF"/>
                </a:solidFill>
              </a:rPr>
              <a:t>输入内容</a:t>
            </a:r>
            <a:endParaRPr lang="zh-CN" sz="1200">
              <a:solidFill>
                <a:srgbClr val="FFFFFF"/>
              </a:solidFill>
            </a:endParaRPr>
          </a:p>
        </p:txBody>
      </p:sp>
      <p:grpSp>
        <p:nvGrpSpPr>
          <p:cNvPr id="50" name="组合 49"/>
          <p:cNvGrpSpPr/>
          <p:nvPr/>
        </p:nvGrpSpPr>
        <p:grpSpPr>
          <a:xfrm>
            <a:off x="4488600" y="1667909"/>
            <a:ext cx="3214800" cy="1558800"/>
            <a:chOff x="2260869" y="1761101"/>
            <a:chExt cx="3214800" cy="1558800"/>
          </a:xfrm>
        </p:grpSpPr>
        <p:sp>
          <p:nvSpPr>
            <p:cNvPr id="44" name="任意多边形 43"/>
            <p:cNvSpPr/>
            <p:nvPr/>
          </p:nvSpPr>
          <p:spPr>
            <a:xfrm>
              <a:off x="2260869" y="1761101"/>
              <a:ext cx="3214800" cy="1558800"/>
            </a:xfrm>
            <a:custGeom>
              <a:rect l="l" t="t" r="r" b="b"/>
              <a:pathLst>
                <a:path w="3214800" h="1558800">
                  <a:moveTo>
                    <a:pt x="93743" y="0"/>
                  </a:moveTo>
                  <a:lnTo>
                    <a:pt x="3121058" y="0"/>
                  </a:lnTo>
                  <a:lnTo>
                    <a:pt x="3123678" y="6292"/>
                  </a:lnTo>
                  <a:cubicBezTo>
                    <a:pt x="3139937" y="24931"/>
                    <a:pt x="3170733" y="39864"/>
                    <a:pt x="3209174" y="47748"/>
                  </a:cubicBezTo>
                  <a:lnTo>
                    <a:pt x="3214800" y="48298"/>
                  </a:lnTo>
                  <a:lnTo>
                    <a:pt x="3214800" y="1510502"/>
                  </a:lnTo>
                  <a:lnTo>
                    <a:pt x="3209174" y="1511053"/>
                  </a:lnTo>
                  <a:cubicBezTo>
                    <a:pt x="3170733" y="1518936"/>
                    <a:pt x="3139937" y="1533869"/>
                    <a:pt x="3123678" y="1552508"/>
                  </a:cubicBezTo>
                  <a:lnTo>
                    <a:pt x="3121058" y="1558800"/>
                  </a:lnTo>
                  <a:lnTo>
                    <a:pt x="93743" y="1558800"/>
                  </a:lnTo>
                  <a:lnTo>
                    <a:pt x="91123" y="1552508"/>
                  </a:lnTo>
                  <a:cubicBezTo>
                    <a:pt x="74863" y="1533869"/>
                    <a:pt x="44067" y="1518936"/>
                    <a:pt x="5626" y="1511053"/>
                  </a:cubicBezTo>
                  <a:lnTo>
                    <a:pt x="0" y="1510502"/>
                  </a:lnTo>
                  <a:lnTo>
                    <a:pt x="0" y="48298"/>
                  </a:lnTo>
                  <a:lnTo>
                    <a:pt x="5626" y="47748"/>
                  </a:lnTo>
                  <a:cubicBezTo>
                    <a:pt x="44067" y="39864"/>
                    <a:pt x="74863" y="24931"/>
                    <a:pt x="91123" y="6292"/>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pic>
          <p:nvPicPr>
            <p:cNvPr id="49" name="图片 48"/>
            <p:cNvPicPr>
              <a:picLocks noChangeAspect="1"/>
            </p:cNvPicPr>
            <p:nvPr/>
          </p:nvPicPr>
          <p:blipFill>
            <a:blip r:embed="rId3"/>
            <a:stretch/>
          </p:blipFill>
          <p:spPr>
            <a:xfrm>
              <a:off x="2297203" y="1797041"/>
              <a:ext cx="3142133" cy="1486920"/>
            </a:xfrm>
            <a:custGeom>
              <a:rect l="l" t="t" r="r" b="b"/>
              <a:pathLst>
                <a:path w="3142133" h="1486920">
                  <a:moveTo>
                    <a:pt x="91624" y="0"/>
                  </a:moveTo>
                  <a:lnTo>
                    <a:pt x="3050510" y="0"/>
                  </a:lnTo>
                  <a:lnTo>
                    <a:pt x="3053071" y="6002"/>
                  </a:lnTo>
                  <a:cubicBezTo>
                    <a:pt x="3068962" y="23782"/>
                    <a:pt x="3099062" y="38026"/>
                    <a:pt x="3136634" y="45546"/>
                  </a:cubicBezTo>
                  <a:lnTo>
                    <a:pt x="3142133" y="46071"/>
                  </a:lnTo>
                  <a:lnTo>
                    <a:pt x="3142133" y="1440849"/>
                  </a:lnTo>
                  <a:lnTo>
                    <a:pt x="3136634" y="1441375"/>
                  </a:lnTo>
                  <a:cubicBezTo>
                    <a:pt x="3099062" y="1448895"/>
                    <a:pt x="3068962" y="1463138"/>
                    <a:pt x="3053071" y="1480918"/>
                  </a:cubicBezTo>
                  <a:lnTo>
                    <a:pt x="3050510" y="1486920"/>
                  </a:lnTo>
                  <a:lnTo>
                    <a:pt x="91624" y="1486920"/>
                  </a:lnTo>
                  <a:lnTo>
                    <a:pt x="89063" y="1480918"/>
                  </a:lnTo>
                  <a:cubicBezTo>
                    <a:pt x="73171" y="1463138"/>
                    <a:pt x="43071" y="1448895"/>
                    <a:pt x="5499" y="1441375"/>
                  </a:cubicBezTo>
                  <a:lnTo>
                    <a:pt x="0" y="1440849"/>
                  </a:lnTo>
                  <a:lnTo>
                    <a:pt x="0" y="46071"/>
                  </a:lnTo>
                  <a:lnTo>
                    <a:pt x="5499" y="45546"/>
                  </a:lnTo>
                  <a:cubicBezTo>
                    <a:pt x="43071" y="38026"/>
                    <a:pt x="73171" y="23782"/>
                    <a:pt x="89063" y="6002"/>
                  </a:cubicBezTo>
                  <a:close/>
                </a:path>
              </a:pathLst>
            </a:custGeom>
          </p:spPr>
        </p:pic>
      </p:grpSp>
      <p:grpSp>
        <p:nvGrpSpPr>
          <p:cNvPr id="31" name="组合 30"/>
          <p:cNvGrpSpPr/>
          <p:nvPr/>
        </p:nvGrpSpPr>
        <p:grpSpPr>
          <a:xfrm>
            <a:off x="454638" y="234297"/>
            <a:ext cx="745352" cy="743620"/>
            <a:chOff x="454638" y="234297"/>
            <a:chExt cx="745352" cy="743620"/>
          </a:xfrm>
        </p:grpSpPr>
        <p:grpSp>
          <p:nvGrpSpPr>
            <p:cNvPr id="35" name="组合 34"/>
            <p:cNvGrpSpPr/>
            <p:nvPr/>
          </p:nvGrpSpPr>
          <p:grpSpPr>
            <a:xfrm>
              <a:off x="454638" y="234297"/>
              <a:ext cx="745352" cy="743620"/>
              <a:chOff x="2481944" y="6134170"/>
              <a:chExt cx="995514" cy="993199"/>
            </a:xfrm>
          </p:grpSpPr>
          <p:sp>
            <p:nvSpPr>
              <p:cNvPr id="37" name="任意多边形 36"/>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38" name="任意多边形 37"/>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39" name="任意多边形 38"/>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42" name="任意多边形 41"/>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36" name="文本框 35"/>
            <p:cNvSpPr txBox="1"/>
            <p:nvPr/>
          </p:nvSpPr>
          <p:spPr>
            <a:xfrm>
              <a:off x="47375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04</a:t>
              </a:r>
              <a:endParaRPr lang="zh-CN" sz="2800">
                <a:solidFill>
                  <a:srgbClr val="FFFFFF"/>
                </a:solidFill>
                <a:latin typeface="微软雅黑"/>
                <a:ea typeface="微软雅黑"/>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p:cNvPicPr>
            <a:picLocks noChangeAspect="1"/>
          </p:cNvPicPr>
          <p:nvPr/>
        </p:nvPicPr>
        <p:blipFill>
          <a:blip r:embed="rId2"/>
          <a:stretch/>
        </p:blipFill>
        <p:spPr>
          <a:xfrm>
            <a:off x="-58416" y="0"/>
            <a:ext cx="3852476" cy="6858000"/>
          </a:xfrm>
          <a:prstGeom prst="rect">
            <a:avLst/>
          </a:prstGeom>
          <a:effectLst>
            <a:outerShdw blurRad="50800" dist="50800" dir="5400000" algn="ctr" rotWithShape="0">
              <a:srgbClr val="000000">
                <a:alpha val="15000"/>
              </a:srgbClr>
            </a:outerShdw>
          </a:effectLst>
        </p:spPr>
      </p:pic>
      <p:pic>
        <p:nvPicPr>
          <p:cNvPr id="30" name="图片 29"/>
          <p:cNvPicPr>
            <a:picLocks noChangeAspect="1"/>
          </p:cNvPicPr>
          <p:nvPr/>
        </p:nvPicPr>
        <p:blipFill>
          <a:blip r:embed="rId3"/>
          <a:stretch/>
        </p:blipFill>
        <p:spPr>
          <a:xfrm>
            <a:off x="4324732" y="2839246"/>
            <a:ext cx="1652132" cy="1652132"/>
          </a:xfrm>
          <a:custGeom>
            <a:rect l="l" t="t" r="r" b="b"/>
            <a:pathLst>
              <a:path w="1652132" h="1652132">
                <a:moveTo>
                  <a:pt x="0" y="0"/>
                </a:moveTo>
                <a:lnTo>
                  <a:pt x="1652132" y="0"/>
                </a:lnTo>
                <a:lnTo>
                  <a:pt x="1652132" y="1652132"/>
                </a:lnTo>
                <a:lnTo>
                  <a:pt x="0" y="1652132"/>
                </a:lnTo>
                <a:close/>
              </a:path>
            </a:pathLst>
          </a:custGeom>
        </p:spPr>
      </p:pic>
      <p:pic>
        <p:nvPicPr>
          <p:cNvPr id="28" name="图片 27"/>
          <p:cNvPicPr>
            <a:picLocks noChangeAspect="1"/>
          </p:cNvPicPr>
          <p:nvPr/>
        </p:nvPicPr>
        <p:blipFill>
          <a:blip r:embed="rId4"/>
          <a:stretch/>
        </p:blipFill>
        <p:spPr>
          <a:xfrm>
            <a:off x="5242811" y="1565014"/>
            <a:ext cx="1094991" cy="1094991"/>
          </a:xfrm>
          <a:custGeom>
            <a:rect l="l" t="t" r="r" b="b"/>
            <a:pathLst>
              <a:path w="1094991" h="1094991">
                <a:moveTo>
                  <a:pt x="0" y="0"/>
                </a:moveTo>
                <a:lnTo>
                  <a:pt x="1094991" y="0"/>
                </a:lnTo>
                <a:lnTo>
                  <a:pt x="1094991" y="1094991"/>
                </a:lnTo>
                <a:lnTo>
                  <a:pt x="0" y="1094991"/>
                </a:lnTo>
                <a:close/>
              </a:path>
            </a:pathLst>
          </a:custGeom>
        </p:spPr>
      </p:pic>
      <p:pic>
        <p:nvPicPr>
          <p:cNvPr id="26" name="图片 25"/>
          <p:cNvPicPr>
            <a:picLocks noChangeAspect="1"/>
          </p:cNvPicPr>
          <p:nvPr/>
        </p:nvPicPr>
        <p:blipFill>
          <a:blip r:embed="rId5"/>
          <a:stretch/>
        </p:blipFill>
        <p:spPr>
          <a:xfrm>
            <a:off x="3075899" y="1567046"/>
            <a:ext cx="1447800" cy="1447800"/>
          </a:xfrm>
          <a:custGeom>
            <a:rect l="l" t="t" r="r" b="b"/>
            <a:pathLst>
              <a:path w="1447800" h="1447800">
                <a:moveTo>
                  <a:pt x="0" y="0"/>
                </a:moveTo>
                <a:lnTo>
                  <a:pt x="1447800" y="0"/>
                </a:lnTo>
                <a:lnTo>
                  <a:pt x="1447800" y="1447800"/>
                </a:lnTo>
                <a:lnTo>
                  <a:pt x="0" y="1447800"/>
                </a:lnTo>
                <a:close/>
              </a:path>
            </a:pathLst>
          </a:custGeom>
        </p:spPr>
      </p:pic>
      <p:pic>
        <p:nvPicPr>
          <p:cNvPr id="24" name="图片 23"/>
          <p:cNvPicPr>
            <a:picLocks noChangeAspect="1"/>
          </p:cNvPicPr>
          <p:nvPr/>
        </p:nvPicPr>
        <p:blipFill>
          <a:blip r:embed="rId6"/>
          <a:stretch/>
        </p:blipFill>
        <p:spPr>
          <a:xfrm>
            <a:off x="4064260" y="4678924"/>
            <a:ext cx="819150" cy="819150"/>
          </a:xfrm>
          <a:custGeom>
            <a:rect l="l" t="t" r="r" b="b"/>
            <a:pathLst>
              <a:path w="819150" h="819150">
                <a:moveTo>
                  <a:pt x="0" y="0"/>
                </a:moveTo>
                <a:lnTo>
                  <a:pt x="819150" y="0"/>
                </a:lnTo>
                <a:lnTo>
                  <a:pt x="819150" y="819150"/>
                </a:lnTo>
                <a:lnTo>
                  <a:pt x="0" y="819150"/>
                </a:lnTo>
                <a:close/>
              </a:path>
            </a:pathLst>
          </a:custGeom>
        </p:spPr>
      </p:pic>
      <p:pic>
        <p:nvPicPr>
          <p:cNvPr id="19" name="图片 18"/>
          <p:cNvPicPr>
            <a:picLocks noChangeAspect="1"/>
          </p:cNvPicPr>
          <p:nvPr/>
        </p:nvPicPr>
        <p:blipFill>
          <a:blip r:embed="rId7"/>
          <a:stretch/>
        </p:blipFill>
        <p:spPr>
          <a:xfrm>
            <a:off x="5393465" y="4608905"/>
            <a:ext cx="1062230" cy="1062230"/>
          </a:xfrm>
          <a:custGeom>
            <a:rect l="l" t="t" r="r" b="b"/>
            <a:pathLst>
              <a:path w="1062230" h="1062230">
                <a:moveTo>
                  <a:pt x="0" y="0"/>
                </a:moveTo>
                <a:lnTo>
                  <a:pt x="1062230" y="0"/>
                </a:lnTo>
                <a:lnTo>
                  <a:pt x="1062230" y="1062230"/>
                </a:lnTo>
                <a:lnTo>
                  <a:pt x="0" y="1062230"/>
                </a:lnTo>
                <a:close/>
              </a:path>
            </a:pathLst>
          </a:custGeom>
        </p:spPr>
      </p:pic>
      <p:grpSp>
        <p:nvGrpSpPr>
          <p:cNvPr id="3" name="组合 2"/>
          <p:cNvGrpSpPr/>
          <p:nvPr/>
        </p:nvGrpSpPr>
        <p:grpSpPr>
          <a:xfrm>
            <a:off x="454638" y="234297"/>
            <a:ext cx="745352" cy="743620"/>
            <a:chOff x="454638" y="234297"/>
            <a:chExt cx="745352" cy="743620"/>
          </a:xfrm>
        </p:grpSpPr>
        <p:grpSp>
          <p:nvGrpSpPr>
            <p:cNvPr id="4" name="组合 3"/>
            <p:cNvGrpSpPr/>
            <p:nvPr/>
          </p:nvGrpSpPr>
          <p:grpSpPr>
            <a:xfrm>
              <a:off x="454638" y="234297"/>
              <a:ext cx="745352" cy="743620"/>
              <a:chOff x="2481944" y="6134170"/>
              <a:chExt cx="995514" cy="993199"/>
            </a:xfrm>
          </p:grpSpPr>
          <p:sp>
            <p:nvSpPr>
              <p:cNvPr id="6" name="任意多边形 5"/>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7" name="任意多边形 6"/>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8" name="任意多边形 7"/>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sp>
            <p:nvSpPr>
              <p:cNvPr id="9" name="任意多边形 8"/>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bg1"/>
                </a:solidFill>
                <a:prstDash val="solid"/>
                <a:miter/>
              </a:ln>
            </p:spPr>
            <p:txBody>
              <a:bodyPr anchor="ctr"/>
              <a:lstStyle/>
              <a:p>
                <a:pPr algn="ctr"/>
                <a:endParaRPr lang="zh-CN">
                  <a:solidFill>
                    <a:srgbClr val="FFFFFF"/>
                  </a:solidFill>
                </a:endParaRPr>
              </a:p>
            </p:txBody>
          </p:sp>
        </p:grpSp>
        <p:sp>
          <p:nvSpPr>
            <p:cNvPr id="5" name="文本框 4"/>
            <p:cNvSpPr txBox="1"/>
            <p:nvPr/>
          </p:nvSpPr>
          <p:spPr>
            <a:xfrm>
              <a:off x="473755" y="313720"/>
              <a:ext cx="707118" cy="584775"/>
            </a:xfrm>
            <a:prstGeom prst="rect">
              <a:avLst/>
            </a:prstGeom>
            <a:noFill/>
          </p:spPr>
          <p:txBody>
            <a:bodyPr wrap="square">
              <a:spAutoFit/>
            </a:bodyPr>
            <a:lstStyle/>
            <a:p>
              <a:pPr algn="ctr"/>
              <a:r>
                <a:rPr lang="en-US" sz="3200">
                  <a:solidFill>
                    <a:srgbClr val="FFFFFF"/>
                  </a:solidFill>
                  <a:latin typeface="微软雅黑"/>
                  <a:ea typeface="微软雅黑"/>
                </a:rPr>
                <a:t>05</a:t>
              </a:r>
              <a:endParaRPr lang="zh-CN" sz="2800">
                <a:solidFill>
                  <a:srgbClr val="FFFFFF"/>
                </a:solidFill>
                <a:latin typeface="微软雅黑"/>
                <a:ea typeface="微软雅黑"/>
              </a:endParaRPr>
            </a:p>
          </p:txBody>
        </p:sp>
      </p:grpSp>
      <p:grpSp>
        <p:nvGrpSpPr>
          <p:cNvPr id="31" name="组合 30"/>
          <p:cNvGrpSpPr/>
          <p:nvPr/>
        </p:nvGrpSpPr>
        <p:grpSpPr>
          <a:xfrm>
            <a:off x="2201478" y="3600740"/>
            <a:ext cx="454793" cy="463456"/>
            <a:chOff x="10409238" y="935038"/>
            <a:chExt cx="833438" cy="849313"/>
          </a:xfrm>
          <a:solidFill>
            <a:schemeClr val="bg1"/>
          </a:solidFill>
        </p:grpSpPr>
        <p:sp>
          <p:nvSpPr>
            <p:cNvPr id="32" name="Freeform 59"/>
            <p:cNvSpPr/>
            <p:nvPr/>
          </p:nvSpPr>
          <p:spPr>
            <a:xfrm>
              <a:off x="10780713" y="935038"/>
              <a:ext cx="461963" cy="338138"/>
            </a:xfrm>
            <a:custGeom>
              <a:rect l="0" t="0" r="r" b="b"/>
              <a:pathLst>
                <a:path w="461963" h="338138">
                  <a:moveTo>
                    <a:pt x="15023" y="278025"/>
                  </a:moveTo>
                  <a:cubicBezTo>
                    <a:pt x="18779" y="278025"/>
                    <a:pt x="22535" y="274267"/>
                    <a:pt x="26291" y="274267"/>
                  </a:cubicBezTo>
                  <a:cubicBezTo>
                    <a:pt x="259150" y="41328"/>
                    <a:pt x="259150" y="41328"/>
                    <a:pt x="259150" y="41328"/>
                  </a:cubicBezTo>
                  <a:cubicBezTo>
                    <a:pt x="289196" y="71385"/>
                    <a:pt x="289196" y="71385"/>
                    <a:pt x="289196" y="71385"/>
                  </a:cubicBezTo>
                  <a:cubicBezTo>
                    <a:pt x="142720" y="217911"/>
                    <a:pt x="142720" y="217911"/>
                    <a:pt x="142720" y="217911"/>
                  </a:cubicBezTo>
                  <a:cubicBezTo>
                    <a:pt x="259150" y="338138"/>
                    <a:pt x="259150" y="338138"/>
                    <a:pt x="259150" y="338138"/>
                  </a:cubicBezTo>
                  <a:cubicBezTo>
                    <a:pt x="461963" y="139012"/>
                    <a:pt x="461963" y="139012"/>
                    <a:pt x="461963" y="139012"/>
                  </a:cubicBezTo>
                  <a:cubicBezTo>
                    <a:pt x="341778" y="18785"/>
                    <a:pt x="341778" y="18785"/>
                    <a:pt x="341778" y="18785"/>
                  </a:cubicBezTo>
                  <a:cubicBezTo>
                    <a:pt x="311731" y="48842"/>
                    <a:pt x="311731" y="48842"/>
                    <a:pt x="311731" y="48842"/>
                  </a:cubicBezTo>
                  <a:cubicBezTo>
                    <a:pt x="270417" y="7514"/>
                    <a:pt x="270417" y="7514"/>
                    <a:pt x="270417" y="7514"/>
                  </a:cubicBezTo>
                  <a:cubicBezTo>
                    <a:pt x="266662" y="0"/>
                    <a:pt x="255394" y="0"/>
                    <a:pt x="247883" y="7514"/>
                  </a:cubicBezTo>
                  <a:cubicBezTo>
                    <a:pt x="7512" y="251725"/>
                    <a:pt x="7512" y="251725"/>
                    <a:pt x="7512" y="251725"/>
                  </a:cubicBezTo>
                  <a:cubicBezTo>
                    <a:pt x="0" y="255482"/>
                    <a:pt x="0" y="266753"/>
                    <a:pt x="7512" y="274267"/>
                  </a:cubicBezTo>
                  <a:cubicBezTo>
                    <a:pt x="7512" y="274267"/>
                    <a:pt x="11267" y="278025"/>
                    <a:pt x="15023" y="278025"/>
                  </a:cubicBez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33" name="Freeform 60"/>
            <p:cNvSpPr/>
            <p:nvPr/>
          </p:nvSpPr>
          <p:spPr>
            <a:xfrm>
              <a:off x="10409238" y="1176338"/>
              <a:ext cx="611188" cy="608013"/>
            </a:xfrm>
            <a:custGeom>
              <a:rect l="0" t="0" r="r" b="b"/>
              <a:pathLst>
                <a:path w="611188" h="608013">
                  <a:moveTo>
                    <a:pt x="611188" y="120101"/>
                  </a:moveTo>
                  <a:cubicBezTo>
                    <a:pt x="491200" y="0"/>
                    <a:pt x="491200" y="0"/>
                    <a:pt x="491200" y="0"/>
                  </a:cubicBezTo>
                  <a:cubicBezTo>
                    <a:pt x="146235" y="345291"/>
                    <a:pt x="146235" y="345291"/>
                    <a:pt x="146235" y="345291"/>
                  </a:cubicBezTo>
                  <a:cubicBezTo>
                    <a:pt x="179982" y="379070"/>
                    <a:pt x="179982" y="379070"/>
                    <a:pt x="179982" y="379070"/>
                  </a:cubicBezTo>
                  <a:cubicBezTo>
                    <a:pt x="164983" y="371564"/>
                    <a:pt x="149985" y="367810"/>
                    <a:pt x="134986" y="367810"/>
                  </a:cubicBezTo>
                  <a:cubicBezTo>
                    <a:pt x="108739" y="367810"/>
                    <a:pt x="78742" y="379070"/>
                    <a:pt x="59994" y="401589"/>
                  </a:cubicBezTo>
                  <a:cubicBezTo>
                    <a:pt x="56244" y="401589"/>
                    <a:pt x="56244" y="405342"/>
                    <a:pt x="52495" y="405342"/>
                  </a:cubicBezTo>
                  <a:cubicBezTo>
                    <a:pt x="52495" y="409095"/>
                    <a:pt x="52495" y="409095"/>
                    <a:pt x="52495" y="409095"/>
                  </a:cubicBezTo>
                  <a:cubicBezTo>
                    <a:pt x="48745" y="412848"/>
                    <a:pt x="48745" y="412848"/>
                    <a:pt x="48745" y="412848"/>
                  </a:cubicBezTo>
                  <a:cubicBezTo>
                    <a:pt x="48745" y="416602"/>
                    <a:pt x="44995" y="416602"/>
                    <a:pt x="44995" y="416602"/>
                  </a:cubicBezTo>
                  <a:cubicBezTo>
                    <a:pt x="14998" y="465393"/>
                    <a:pt x="3750" y="544209"/>
                    <a:pt x="0" y="585494"/>
                  </a:cubicBezTo>
                  <a:cubicBezTo>
                    <a:pt x="101240" y="487912"/>
                    <a:pt x="101240" y="487912"/>
                    <a:pt x="101240" y="487912"/>
                  </a:cubicBezTo>
                  <a:cubicBezTo>
                    <a:pt x="119988" y="506678"/>
                    <a:pt x="119988" y="506678"/>
                    <a:pt x="119988" y="506678"/>
                  </a:cubicBezTo>
                  <a:cubicBezTo>
                    <a:pt x="18748" y="608013"/>
                    <a:pt x="18748" y="608013"/>
                    <a:pt x="18748" y="608013"/>
                  </a:cubicBezTo>
                  <a:cubicBezTo>
                    <a:pt x="59994" y="608013"/>
                    <a:pt x="157484" y="600507"/>
                    <a:pt x="209979" y="547962"/>
                  </a:cubicBezTo>
                  <a:cubicBezTo>
                    <a:pt x="239976" y="517937"/>
                    <a:pt x="247475" y="469146"/>
                    <a:pt x="228727" y="427861"/>
                  </a:cubicBezTo>
                  <a:cubicBezTo>
                    <a:pt x="266223" y="465393"/>
                    <a:pt x="266223" y="465393"/>
                    <a:pt x="266223" y="465393"/>
                  </a:cubicBezTo>
                  <a:lnTo>
                    <a:pt x="611188" y="120101"/>
                  </a:lnTo>
                  <a:close/>
                </a:path>
              </a:pathLst>
            </a:custGeom>
            <a:grpFill/>
            <a:ln>
              <a:noFill/>
            </a:ln>
          </p:spPr>
          <p:txBody>
            <a:bodyPr vert="horz" wrap="square" lIns="91440" tIns="45720" rIns="91440" bIns="45720" numCol="1" anchor="t" anchorCtr="0"/>
            <a:lstStyle/>
            <a:p>
              <a:endParaRPr lang="zh-CN">
                <a:solidFill>
                  <a:srgbClr val="000000"/>
                </a:solidFill>
              </a:endParaRPr>
            </a:p>
          </p:txBody>
        </p:sp>
      </p:grpSp>
      <p:grpSp>
        <p:nvGrpSpPr>
          <p:cNvPr id="34" name="组合 33"/>
          <p:cNvGrpSpPr>
            <a:grpSpLocks noChangeAspect="1"/>
          </p:cNvGrpSpPr>
          <p:nvPr/>
        </p:nvGrpSpPr>
        <p:grpSpPr>
          <a:xfrm>
            <a:off x="3416059" y="1806447"/>
            <a:ext cx="850441" cy="923497"/>
            <a:chOff x="9175751" y="5087938"/>
            <a:chExt cx="720725" cy="782638"/>
          </a:xfrm>
          <a:solidFill>
            <a:schemeClr val="bg1"/>
          </a:solidFill>
        </p:grpSpPr>
        <p:sp>
          <p:nvSpPr>
            <p:cNvPr id="35" name="Freeform 67"/>
            <p:cNvSpPr>
              <a:spLocks noEditPoints="1"/>
            </p:cNvSpPr>
            <p:nvPr/>
          </p:nvSpPr>
          <p:spPr>
            <a:xfrm>
              <a:off x="9175751" y="5087938"/>
              <a:ext cx="720725" cy="511175"/>
            </a:xfrm>
            <a:custGeom>
              <a:rect l="0" t="0" r="r" b="b"/>
              <a:pathLst>
                <a:path w="720725" h="511175">
                  <a:moveTo>
                    <a:pt x="0" y="511175"/>
                  </a:moveTo>
                  <a:cubicBezTo>
                    <a:pt x="349101" y="511175"/>
                    <a:pt x="349101" y="511175"/>
                    <a:pt x="349101" y="511175"/>
                  </a:cubicBezTo>
                  <a:cubicBezTo>
                    <a:pt x="349101" y="279549"/>
                    <a:pt x="349101" y="279549"/>
                    <a:pt x="349101" y="279549"/>
                  </a:cubicBezTo>
                  <a:cubicBezTo>
                    <a:pt x="349101" y="255588"/>
                    <a:pt x="349101" y="255588"/>
                    <a:pt x="349101" y="255588"/>
                  </a:cubicBezTo>
                  <a:cubicBezTo>
                    <a:pt x="349101" y="223639"/>
                    <a:pt x="349101" y="223639"/>
                    <a:pt x="349101" y="223639"/>
                  </a:cubicBezTo>
                  <a:cubicBezTo>
                    <a:pt x="379131" y="223639"/>
                    <a:pt x="379131" y="223639"/>
                    <a:pt x="379131" y="223639"/>
                  </a:cubicBezTo>
                  <a:cubicBezTo>
                    <a:pt x="379131" y="255588"/>
                    <a:pt x="379131" y="255588"/>
                    <a:pt x="379131" y="255588"/>
                  </a:cubicBezTo>
                  <a:cubicBezTo>
                    <a:pt x="379131" y="307504"/>
                    <a:pt x="379131" y="307504"/>
                    <a:pt x="379131" y="307504"/>
                  </a:cubicBezTo>
                  <a:cubicBezTo>
                    <a:pt x="379131" y="511175"/>
                    <a:pt x="379131" y="511175"/>
                    <a:pt x="379131" y="511175"/>
                  </a:cubicBezTo>
                  <a:cubicBezTo>
                    <a:pt x="720725" y="511175"/>
                    <a:pt x="720725" y="511175"/>
                    <a:pt x="720725" y="511175"/>
                  </a:cubicBezTo>
                  <a:cubicBezTo>
                    <a:pt x="720725" y="223639"/>
                    <a:pt x="720725" y="223639"/>
                    <a:pt x="720725" y="223639"/>
                  </a:cubicBezTo>
                  <a:cubicBezTo>
                    <a:pt x="548051" y="223639"/>
                    <a:pt x="548051" y="223639"/>
                    <a:pt x="548051" y="223639"/>
                  </a:cubicBezTo>
                  <a:cubicBezTo>
                    <a:pt x="570574" y="199678"/>
                    <a:pt x="585589" y="167729"/>
                    <a:pt x="585589" y="127794"/>
                  </a:cubicBezTo>
                  <a:cubicBezTo>
                    <a:pt x="585589" y="59903"/>
                    <a:pt x="533036" y="0"/>
                    <a:pt x="465468" y="0"/>
                  </a:cubicBezTo>
                  <a:cubicBezTo>
                    <a:pt x="420423" y="0"/>
                    <a:pt x="382885" y="27955"/>
                    <a:pt x="360363" y="67890"/>
                  </a:cubicBezTo>
                  <a:cubicBezTo>
                    <a:pt x="341594" y="27955"/>
                    <a:pt x="304056" y="0"/>
                    <a:pt x="255257" y="0"/>
                  </a:cubicBezTo>
                  <a:cubicBezTo>
                    <a:pt x="191443" y="0"/>
                    <a:pt x="135136" y="59903"/>
                    <a:pt x="135136" y="127794"/>
                  </a:cubicBezTo>
                  <a:cubicBezTo>
                    <a:pt x="135136" y="167729"/>
                    <a:pt x="153905" y="199678"/>
                    <a:pt x="176427" y="223639"/>
                  </a:cubicBezTo>
                  <a:cubicBezTo>
                    <a:pt x="0" y="223639"/>
                    <a:pt x="0" y="223639"/>
                    <a:pt x="0" y="223639"/>
                  </a:cubicBezTo>
                  <a:lnTo>
                    <a:pt x="0" y="511175"/>
                  </a:lnTo>
                  <a:close/>
                  <a:moveTo>
                    <a:pt x="469222" y="391368"/>
                  </a:moveTo>
                  <a:cubicBezTo>
                    <a:pt x="379131" y="223639"/>
                    <a:pt x="379131" y="223639"/>
                    <a:pt x="379131" y="223639"/>
                  </a:cubicBezTo>
                  <a:cubicBezTo>
                    <a:pt x="412915" y="223639"/>
                    <a:pt x="412915" y="223639"/>
                    <a:pt x="412915" y="223639"/>
                  </a:cubicBezTo>
                  <a:cubicBezTo>
                    <a:pt x="495498" y="375394"/>
                    <a:pt x="495498" y="375394"/>
                    <a:pt x="495498" y="375394"/>
                  </a:cubicBezTo>
                  <a:lnTo>
                    <a:pt x="469222" y="391368"/>
                  </a:lnTo>
                  <a:close/>
                  <a:moveTo>
                    <a:pt x="465468" y="31948"/>
                  </a:moveTo>
                  <a:cubicBezTo>
                    <a:pt x="518021" y="31948"/>
                    <a:pt x="555559" y="75878"/>
                    <a:pt x="555559" y="127794"/>
                  </a:cubicBezTo>
                  <a:cubicBezTo>
                    <a:pt x="555559" y="183704"/>
                    <a:pt x="518021" y="223639"/>
                    <a:pt x="465468" y="223639"/>
                  </a:cubicBezTo>
                  <a:cubicBezTo>
                    <a:pt x="416669" y="223639"/>
                    <a:pt x="375378" y="183704"/>
                    <a:pt x="375378" y="127794"/>
                  </a:cubicBezTo>
                  <a:cubicBezTo>
                    <a:pt x="375378" y="75878"/>
                    <a:pt x="416669" y="31948"/>
                    <a:pt x="465468" y="31948"/>
                  </a:cubicBezTo>
                  <a:close/>
                  <a:moveTo>
                    <a:pt x="255257" y="391368"/>
                  </a:moveTo>
                  <a:cubicBezTo>
                    <a:pt x="228980" y="375394"/>
                    <a:pt x="228980" y="375394"/>
                    <a:pt x="228980" y="375394"/>
                  </a:cubicBezTo>
                  <a:cubicBezTo>
                    <a:pt x="311563" y="223639"/>
                    <a:pt x="311563" y="223639"/>
                    <a:pt x="311563" y="223639"/>
                  </a:cubicBezTo>
                  <a:cubicBezTo>
                    <a:pt x="345347" y="223639"/>
                    <a:pt x="345347" y="223639"/>
                    <a:pt x="345347" y="223639"/>
                  </a:cubicBezTo>
                  <a:lnTo>
                    <a:pt x="255257" y="391368"/>
                  </a:lnTo>
                  <a:close/>
                  <a:moveTo>
                    <a:pt x="165166" y="127794"/>
                  </a:moveTo>
                  <a:cubicBezTo>
                    <a:pt x="165166" y="75878"/>
                    <a:pt x="206458" y="31948"/>
                    <a:pt x="255257" y="31948"/>
                  </a:cubicBezTo>
                  <a:cubicBezTo>
                    <a:pt x="307810" y="31948"/>
                    <a:pt x="345347" y="75878"/>
                    <a:pt x="345347" y="127794"/>
                  </a:cubicBezTo>
                  <a:cubicBezTo>
                    <a:pt x="345347" y="183704"/>
                    <a:pt x="307810" y="223639"/>
                    <a:pt x="255257" y="223639"/>
                  </a:cubicBezTo>
                  <a:cubicBezTo>
                    <a:pt x="206458" y="223639"/>
                    <a:pt x="165166" y="183704"/>
                    <a:pt x="165166" y="127794"/>
                  </a:cubicBez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36" name="Rectangle 68"/>
            <p:cNvSpPr>
              <a:spLocks noChangeArrowheads="1"/>
            </p:cNvSpPr>
            <p:nvPr/>
          </p:nvSpPr>
          <p:spPr>
            <a:xfrm>
              <a:off x="9555163" y="5599113"/>
              <a:ext cx="341313" cy="271463"/>
            </a:xfrm>
            <a:prstGeom prst="rect">
              <a:avLst/>
            </a:prstGeom>
            <a:grpFill/>
            <a:ln>
              <a:noFill/>
            </a:ln>
          </p:spPr>
          <p:txBody>
            <a:bodyPr vert="horz" wrap="square" lIns="91440" tIns="45720" rIns="91440" bIns="45720" numCol="1" anchor="t" anchorCtr="0"/>
            <a:lstStyle/>
            <a:p>
              <a:endParaRPr lang="zh-CN">
                <a:solidFill>
                  <a:srgbClr val="000000"/>
                </a:solidFill>
              </a:endParaRPr>
            </a:p>
          </p:txBody>
        </p:sp>
        <p:sp>
          <p:nvSpPr>
            <p:cNvPr id="37" name="Rectangle 69"/>
            <p:cNvSpPr>
              <a:spLocks noChangeArrowheads="1"/>
            </p:cNvSpPr>
            <p:nvPr/>
          </p:nvSpPr>
          <p:spPr>
            <a:xfrm>
              <a:off x="9175751" y="5599113"/>
              <a:ext cx="349250" cy="271463"/>
            </a:xfrm>
            <a:prstGeom prst="rect">
              <a:avLst/>
            </a:prstGeom>
            <a:grpFill/>
            <a:ln>
              <a:noFill/>
            </a:ln>
          </p:spPr>
          <p:txBody>
            <a:bodyPr vert="horz" wrap="square" lIns="91440" tIns="45720" rIns="91440" bIns="45720" numCol="1" anchor="t" anchorCtr="0"/>
            <a:lstStyle/>
            <a:p>
              <a:endParaRPr lang="zh-CN">
                <a:solidFill>
                  <a:srgbClr val="000000"/>
                </a:solidFill>
              </a:endParaRPr>
            </a:p>
          </p:txBody>
        </p:sp>
      </p:grpSp>
      <p:grpSp>
        <p:nvGrpSpPr>
          <p:cNvPr id="42" name="组合 41"/>
          <p:cNvGrpSpPr/>
          <p:nvPr/>
        </p:nvGrpSpPr>
        <p:grpSpPr>
          <a:xfrm>
            <a:off x="5532862" y="4803544"/>
            <a:ext cx="750888" cy="569913"/>
            <a:chOff x="7342557" y="5368302"/>
            <a:chExt cx="750888" cy="569913"/>
          </a:xfrm>
          <a:solidFill>
            <a:schemeClr val="bg1"/>
          </a:solidFill>
        </p:grpSpPr>
        <p:sp>
          <p:nvSpPr>
            <p:cNvPr id="43" name="Freeform 59"/>
            <p:cNvSpPr>
              <a:spLocks noEditPoints="1"/>
            </p:cNvSpPr>
            <p:nvPr/>
          </p:nvSpPr>
          <p:spPr>
            <a:xfrm>
              <a:off x="7342557" y="5368302"/>
              <a:ext cx="750888" cy="569913"/>
            </a:xfrm>
            <a:custGeom>
              <a:rect l="0" t="0" r="r" b="b"/>
              <a:pathLst>
                <a:path w="750888" h="569913">
                  <a:moveTo>
                    <a:pt x="690817" y="89986"/>
                  </a:moveTo>
                  <a:cubicBezTo>
                    <a:pt x="563166" y="89986"/>
                    <a:pt x="563166" y="89986"/>
                    <a:pt x="563166" y="89986"/>
                  </a:cubicBezTo>
                  <a:cubicBezTo>
                    <a:pt x="491832" y="18747"/>
                    <a:pt x="491832" y="18747"/>
                    <a:pt x="491832" y="18747"/>
                  </a:cubicBezTo>
                  <a:cubicBezTo>
                    <a:pt x="491832" y="18747"/>
                    <a:pt x="491832" y="18747"/>
                    <a:pt x="491832" y="18747"/>
                  </a:cubicBezTo>
                  <a:cubicBezTo>
                    <a:pt x="491832" y="18747"/>
                    <a:pt x="491832" y="18747"/>
                    <a:pt x="491832" y="18747"/>
                  </a:cubicBezTo>
                  <a:cubicBezTo>
                    <a:pt x="491832" y="18747"/>
                    <a:pt x="491832" y="18747"/>
                    <a:pt x="491832" y="18747"/>
                  </a:cubicBezTo>
                  <a:cubicBezTo>
                    <a:pt x="480568" y="7499"/>
                    <a:pt x="465551" y="0"/>
                    <a:pt x="450533" y="0"/>
                  </a:cubicBezTo>
                  <a:cubicBezTo>
                    <a:pt x="300355" y="0"/>
                    <a:pt x="300355" y="0"/>
                    <a:pt x="300355" y="0"/>
                  </a:cubicBezTo>
                  <a:cubicBezTo>
                    <a:pt x="281583" y="0"/>
                    <a:pt x="266565" y="7499"/>
                    <a:pt x="255302" y="18747"/>
                  </a:cubicBezTo>
                  <a:cubicBezTo>
                    <a:pt x="255302" y="18747"/>
                    <a:pt x="255302" y="18747"/>
                    <a:pt x="255302" y="18747"/>
                  </a:cubicBezTo>
                  <a:cubicBezTo>
                    <a:pt x="183968" y="89986"/>
                    <a:pt x="183968" y="89986"/>
                    <a:pt x="183968" y="89986"/>
                  </a:cubicBezTo>
                  <a:cubicBezTo>
                    <a:pt x="60071" y="89986"/>
                    <a:pt x="60071" y="89986"/>
                    <a:pt x="60071" y="89986"/>
                  </a:cubicBezTo>
                  <a:cubicBezTo>
                    <a:pt x="26281" y="89986"/>
                    <a:pt x="0" y="116232"/>
                    <a:pt x="0" y="149977"/>
                  </a:cubicBezTo>
                  <a:cubicBezTo>
                    <a:pt x="0" y="509922"/>
                    <a:pt x="0" y="509922"/>
                    <a:pt x="0" y="509922"/>
                  </a:cubicBezTo>
                  <a:cubicBezTo>
                    <a:pt x="0" y="543667"/>
                    <a:pt x="26281" y="569913"/>
                    <a:pt x="60071" y="569913"/>
                  </a:cubicBezTo>
                  <a:cubicBezTo>
                    <a:pt x="690817" y="569913"/>
                    <a:pt x="690817" y="569913"/>
                    <a:pt x="690817" y="569913"/>
                  </a:cubicBezTo>
                  <a:cubicBezTo>
                    <a:pt x="720852" y="569913"/>
                    <a:pt x="750888" y="543667"/>
                    <a:pt x="750888" y="509922"/>
                  </a:cubicBezTo>
                  <a:cubicBezTo>
                    <a:pt x="750888" y="149977"/>
                    <a:pt x="750888" y="149977"/>
                    <a:pt x="750888" y="149977"/>
                  </a:cubicBezTo>
                  <a:cubicBezTo>
                    <a:pt x="750888" y="116232"/>
                    <a:pt x="720852" y="89986"/>
                    <a:pt x="690817" y="89986"/>
                  </a:cubicBezTo>
                  <a:close/>
                  <a:moveTo>
                    <a:pt x="375444" y="479927"/>
                  </a:moveTo>
                  <a:cubicBezTo>
                    <a:pt x="281583" y="479927"/>
                    <a:pt x="210249" y="404938"/>
                    <a:pt x="210249" y="314952"/>
                  </a:cubicBezTo>
                  <a:cubicBezTo>
                    <a:pt x="210249" y="224966"/>
                    <a:pt x="281583" y="149977"/>
                    <a:pt x="375444" y="149977"/>
                  </a:cubicBezTo>
                  <a:cubicBezTo>
                    <a:pt x="465551" y="149977"/>
                    <a:pt x="540639" y="224966"/>
                    <a:pt x="540639" y="314952"/>
                  </a:cubicBezTo>
                  <a:cubicBezTo>
                    <a:pt x="540639" y="404938"/>
                    <a:pt x="465551" y="479927"/>
                    <a:pt x="375444" y="479927"/>
                  </a:cubicBez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44" name="Oval 60"/>
            <p:cNvSpPr>
              <a:spLocks noChangeArrowheads="1"/>
            </p:cNvSpPr>
            <p:nvPr/>
          </p:nvSpPr>
          <p:spPr>
            <a:xfrm flipH="1" flipV="1">
              <a:off x="7618517" y="5554160"/>
              <a:ext cx="198967" cy="198195"/>
            </a:xfrm>
            <a:prstGeom prst="ellipse">
              <a:avLst/>
            </a:prstGeom>
            <a:grpFill/>
            <a:ln>
              <a:noFill/>
            </a:ln>
          </p:spPr>
          <p:txBody>
            <a:bodyPr vert="horz" wrap="square" lIns="91440" tIns="45720" rIns="91440" bIns="45720" numCol="1" anchor="t" anchorCtr="0"/>
            <a:lstStyle/>
            <a:p>
              <a:endParaRPr lang="zh-CN">
                <a:solidFill>
                  <a:srgbClr val="000000"/>
                </a:solidFill>
              </a:endParaRPr>
            </a:p>
          </p:txBody>
        </p:sp>
      </p:grpSp>
      <p:grpSp>
        <p:nvGrpSpPr>
          <p:cNvPr id="45" name="组合 44"/>
          <p:cNvGrpSpPr/>
          <p:nvPr/>
        </p:nvGrpSpPr>
        <p:grpSpPr>
          <a:xfrm>
            <a:off x="3195636" y="3595984"/>
            <a:ext cx="733425" cy="728663"/>
            <a:chOff x="6450013" y="5124451"/>
            <a:chExt cx="733425" cy="728663"/>
          </a:xfrm>
          <a:solidFill>
            <a:srgbClr val="F5F5F5"/>
          </a:solidFill>
        </p:grpSpPr>
        <p:sp>
          <p:nvSpPr>
            <p:cNvPr id="46" name="Freeform 51"/>
            <p:cNvSpPr/>
            <p:nvPr/>
          </p:nvSpPr>
          <p:spPr>
            <a:xfrm>
              <a:off x="6450013" y="5124451"/>
              <a:ext cx="709613" cy="450850"/>
            </a:xfrm>
            <a:custGeom>
              <a:rect l="0" t="0" r="r" b="b"/>
              <a:pathLst>
                <a:path w="709613" h="450850">
                  <a:moveTo>
                    <a:pt x="709613" y="0"/>
                  </a:moveTo>
                  <a:lnTo>
                    <a:pt x="0" y="338138"/>
                  </a:lnTo>
                  <a:lnTo>
                    <a:pt x="255588" y="450850"/>
                  </a:lnTo>
                  <a:lnTo>
                    <a:pt x="709613" y="0"/>
                  </a:ln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47" name="Freeform 52"/>
            <p:cNvSpPr/>
            <p:nvPr/>
          </p:nvSpPr>
          <p:spPr>
            <a:xfrm>
              <a:off x="6727825" y="5143501"/>
              <a:ext cx="455613" cy="709613"/>
            </a:xfrm>
            <a:custGeom>
              <a:rect l="0" t="0" r="r" b="b"/>
              <a:pathLst>
                <a:path w="455613" h="709613">
                  <a:moveTo>
                    <a:pt x="0" y="454025"/>
                  </a:moveTo>
                  <a:lnTo>
                    <a:pt x="128588" y="709613"/>
                  </a:lnTo>
                  <a:lnTo>
                    <a:pt x="455613" y="0"/>
                  </a:lnTo>
                  <a:lnTo>
                    <a:pt x="0" y="454025"/>
                  </a:lnTo>
                  <a:close/>
                </a:path>
              </a:pathLst>
            </a:custGeom>
            <a:grpFill/>
            <a:ln>
              <a:noFill/>
            </a:ln>
          </p:spPr>
          <p:txBody>
            <a:bodyPr vert="horz" wrap="square" lIns="91440" tIns="45720" rIns="91440" bIns="45720" numCol="1" anchor="t" anchorCtr="0"/>
            <a:lstStyle/>
            <a:p>
              <a:endParaRPr lang="zh-CN">
                <a:solidFill>
                  <a:srgbClr val="000000"/>
                </a:solidFill>
              </a:endParaRPr>
            </a:p>
          </p:txBody>
        </p:sp>
      </p:grpSp>
      <p:grpSp>
        <p:nvGrpSpPr>
          <p:cNvPr id="48" name="组合 47"/>
          <p:cNvGrpSpPr/>
          <p:nvPr/>
        </p:nvGrpSpPr>
        <p:grpSpPr>
          <a:xfrm>
            <a:off x="4568439" y="3111712"/>
            <a:ext cx="1162572" cy="1162572"/>
            <a:chOff x="3716338" y="5091113"/>
            <a:chExt cx="720725" cy="720725"/>
          </a:xfrm>
          <a:solidFill>
            <a:srgbClr val="F5F5F5"/>
          </a:solidFill>
        </p:grpSpPr>
        <p:sp>
          <p:nvSpPr>
            <p:cNvPr id="49" name="Freeform 57"/>
            <p:cNvSpPr>
              <a:spLocks noEditPoints="1"/>
            </p:cNvSpPr>
            <p:nvPr/>
          </p:nvSpPr>
          <p:spPr>
            <a:xfrm>
              <a:off x="3716338" y="5091113"/>
              <a:ext cx="720725" cy="720725"/>
            </a:xfrm>
            <a:custGeom>
              <a:rect l="0" t="0" r="r" b="b"/>
              <a:pathLst>
                <a:path w="720725" h="720725">
                  <a:moveTo>
                    <a:pt x="0" y="0"/>
                  </a:moveTo>
                  <a:lnTo>
                    <a:pt x="0" y="720725"/>
                  </a:lnTo>
                  <a:lnTo>
                    <a:pt x="720725" y="720725"/>
                  </a:lnTo>
                  <a:lnTo>
                    <a:pt x="720725" y="0"/>
                  </a:lnTo>
                  <a:lnTo>
                    <a:pt x="0" y="0"/>
                  </a:lnTo>
                  <a:close/>
                  <a:moveTo>
                    <a:pt x="450850" y="74613"/>
                  </a:moveTo>
                  <a:lnTo>
                    <a:pt x="495300" y="74613"/>
                  </a:lnTo>
                  <a:lnTo>
                    <a:pt x="495300" y="119063"/>
                  </a:lnTo>
                  <a:lnTo>
                    <a:pt x="450850" y="119063"/>
                  </a:lnTo>
                  <a:lnTo>
                    <a:pt x="450850" y="74613"/>
                  </a:lnTo>
                  <a:close/>
                  <a:moveTo>
                    <a:pt x="225425" y="74613"/>
                  </a:moveTo>
                  <a:lnTo>
                    <a:pt x="269875" y="74613"/>
                  </a:lnTo>
                  <a:lnTo>
                    <a:pt x="269875" y="119063"/>
                  </a:lnTo>
                  <a:lnTo>
                    <a:pt x="225425" y="119063"/>
                  </a:lnTo>
                  <a:lnTo>
                    <a:pt x="225425" y="74613"/>
                  </a:lnTo>
                  <a:close/>
                  <a:moveTo>
                    <a:pt x="690563" y="690563"/>
                  </a:moveTo>
                  <a:lnTo>
                    <a:pt x="30163" y="690563"/>
                  </a:lnTo>
                  <a:lnTo>
                    <a:pt x="30163" y="195263"/>
                  </a:lnTo>
                  <a:lnTo>
                    <a:pt x="690563" y="195263"/>
                  </a:lnTo>
                  <a:lnTo>
                    <a:pt x="690563" y="690563"/>
                  </a:ln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50" name="Freeform 58"/>
            <p:cNvSpPr/>
            <p:nvPr/>
          </p:nvSpPr>
          <p:spPr>
            <a:xfrm>
              <a:off x="3911601" y="5387976"/>
              <a:ext cx="90488" cy="236538"/>
            </a:xfrm>
            <a:custGeom>
              <a:rect l="0" t="0" r="r" b="b"/>
              <a:pathLst>
                <a:path w="90488" h="236538">
                  <a:moveTo>
                    <a:pt x="60325" y="236538"/>
                  </a:moveTo>
                  <a:cubicBezTo>
                    <a:pt x="90488" y="236538"/>
                    <a:pt x="90488" y="236538"/>
                    <a:pt x="90488" y="236538"/>
                  </a:cubicBezTo>
                  <a:cubicBezTo>
                    <a:pt x="90488" y="0"/>
                    <a:pt x="90488" y="0"/>
                    <a:pt x="90488" y="0"/>
                  </a:cubicBezTo>
                  <a:cubicBezTo>
                    <a:pt x="64096" y="0"/>
                    <a:pt x="64096" y="0"/>
                    <a:pt x="64096" y="0"/>
                  </a:cubicBezTo>
                  <a:cubicBezTo>
                    <a:pt x="64096" y="3755"/>
                    <a:pt x="64096" y="3755"/>
                    <a:pt x="64096" y="3755"/>
                  </a:cubicBezTo>
                  <a:cubicBezTo>
                    <a:pt x="56555" y="41300"/>
                    <a:pt x="41474" y="41300"/>
                    <a:pt x="3770" y="41300"/>
                  </a:cubicBezTo>
                  <a:cubicBezTo>
                    <a:pt x="0" y="41300"/>
                    <a:pt x="0" y="41300"/>
                    <a:pt x="0" y="41300"/>
                  </a:cubicBezTo>
                  <a:cubicBezTo>
                    <a:pt x="0" y="67582"/>
                    <a:pt x="0" y="67582"/>
                    <a:pt x="0" y="67582"/>
                  </a:cubicBezTo>
                  <a:cubicBezTo>
                    <a:pt x="60325" y="67582"/>
                    <a:pt x="60325" y="67582"/>
                    <a:pt x="60325" y="67582"/>
                  </a:cubicBezTo>
                  <a:lnTo>
                    <a:pt x="60325" y="236538"/>
                  </a:ln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51" name="Freeform 59"/>
            <p:cNvSpPr/>
            <p:nvPr/>
          </p:nvSpPr>
          <p:spPr>
            <a:xfrm>
              <a:off x="4068763" y="5391151"/>
              <a:ext cx="165100" cy="236538"/>
            </a:xfrm>
            <a:custGeom>
              <a:rect l="0" t="0" r="r" b="b"/>
              <a:pathLst>
                <a:path w="165100" h="236538">
                  <a:moveTo>
                    <a:pt x="82550" y="206501"/>
                  </a:moveTo>
                  <a:cubicBezTo>
                    <a:pt x="52532" y="206501"/>
                    <a:pt x="33770" y="187729"/>
                    <a:pt x="33770" y="161447"/>
                  </a:cubicBezTo>
                  <a:cubicBezTo>
                    <a:pt x="33770" y="153937"/>
                    <a:pt x="33770" y="153937"/>
                    <a:pt x="33770" y="153937"/>
                  </a:cubicBezTo>
                  <a:cubicBezTo>
                    <a:pt x="0" y="153937"/>
                    <a:pt x="0" y="153937"/>
                    <a:pt x="0" y="153937"/>
                  </a:cubicBezTo>
                  <a:cubicBezTo>
                    <a:pt x="0" y="161447"/>
                    <a:pt x="0" y="161447"/>
                    <a:pt x="0" y="161447"/>
                  </a:cubicBezTo>
                  <a:cubicBezTo>
                    <a:pt x="3752" y="206501"/>
                    <a:pt x="33770" y="236538"/>
                    <a:pt x="78798" y="236538"/>
                  </a:cubicBezTo>
                  <a:cubicBezTo>
                    <a:pt x="127577" y="236538"/>
                    <a:pt x="165100" y="198992"/>
                    <a:pt x="165100" y="153937"/>
                  </a:cubicBezTo>
                  <a:cubicBezTo>
                    <a:pt x="165100" y="105128"/>
                    <a:pt x="131330" y="71337"/>
                    <a:pt x="82550" y="71337"/>
                  </a:cubicBezTo>
                  <a:cubicBezTo>
                    <a:pt x="67541" y="71337"/>
                    <a:pt x="56284" y="75091"/>
                    <a:pt x="45027" y="82601"/>
                  </a:cubicBezTo>
                  <a:cubicBezTo>
                    <a:pt x="52532" y="30037"/>
                    <a:pt x="52532" y="30037"/>
                    <a:pt x="52532" y="30037"/>
                  </a:cubicBezTo>
                  <a:cubicBezTo>
                    <a:pt x="153843" y="30037"/>
                    <a:pt x="153843" y="30037"/>
                    <a:pt x="153843" y="30037"/>
                  </a:cubicBezTo>
                  <a:cubicBezTo>
                    <a:pt x="153843" y="0"/>
                    <a:pt x="153843" y="0"/>
                    <a:pt x="153843" y="0"/>
                  </a:cubicBezTo>
                  <a:cubicBezTo>
                    <a:pt x="30018" y="0"/>
                    <a:pt x="30018" y="0"/>
                    <a:pt x="30018" y="0"/>
                  </a:cubicBezTo>
                  <a:cubicBezTo>
                    <a:pt x="7505" y="127655"/>
                    <a:pt x="7505" y="127655"/>
                    <a:pt x="7505" y="127655"/>
                  </a:cubicBezTo>
                  <a:cubicBezTo>
                    <a:pt x="33770" y="127655"/>
                    <a:pt x="33770" y="127655"/>
                    <a:pt x="33770" y="127655"/>
                  </a:cubicBezTo>
                  <a:cubicBezTo>
                    <a:pt x="33770" y="123901"/>
                    <a:pt x="33770" y="123901"/>
                    <a:pt x="33770" y="123901"/>
                  </a:cubicBezTo>
                  <a:cubicBezTo>
                    <a:pt x="45027" y="108883"/>
                    <a:pt x="63789" y="97619"/>
                    <a:pt x="78798" y="97619"/>
                  </a:cubicBezTo>
                  <a:cubicBezTo>
                    <a:pt x="108816" y="97619"/>
                    <a:pt x="131330" y="120146"/>
                    <a:pt x="131330" y="150183"/>
                  </a:cubicBezTo>
                  <a:cubicBezTo>
                    <a:pt x="131330" y="180219"/>
                    <a:pt x="116320" y="206501"/>
                    <a:pt x="82550" y="206501"/>
                  </a:cubicBezTo>
                  <a:close/>
                </a:path>
              </a:pathLst>
            </a:custGeom>
            <a:grpFill/>
            <a:ln>
              <a:noFill/>
            </a:ln>
          </p:spPr>
          <p:txBody>
            <a:bodyPr vert="horz" wrap="square" lIns="91440" tIns="45720" rIns="91440" bIns="45720" numCol="1" anchor="t" anchorCtr="0"/>
            <a:lstStyle/>
            <a:p>
              <a:endParaRPr lang="zh-CN">
                <a:solidFill>
                  <a:srgbClr val="000000"/>
                </a:solidFill>
              </a:endParaRPr>
            </a:p>
          </p:txBody>
        </p:sp>
      </p:grpSp>
      <p:grpSp>
        <p:nvGrpSpPr>
          <p:cNvPr id="56" name="组合 55"/>
          <p:cNvGrpSpPr/>
          <p:nvPr/>
        </p:nvGrpSpPr>
        <p:grpSpPr>
          <a:xfrm>
            <a:off x="7651447" y="378254"/>
            <a:ext cx="2858411" cy="1402793"/>
            <a:chOff x="4666795" y="454454"/>
            <a:chExt cx="2858411" cy="1402793"/>
          </a:xfrm>
        </p:grpSpPr>
        <p:sp>
          <p:nvSpPr>
            <p:cNvPr id="52" name="文本框 51"/>
            <p:cNvSpPr txBox="1"/>
            <p:nvPr/>
          </p:nvSpPr>
          <p:spPr>
            <a:xfrm>
              <a:off x="5217886" y="454454"/>
              <a:ext cx="1756229" cy="830997"/>
            </a:xfrm>
            <a:prstGeom prst="rect">
              <a:avLst/>
            </a:prstGeom>
            <a:noFill/>
          </p:spPr>
          <p:txBody>
            <a:bodyPr wrap="square">
              <a:spAutoFit/>
            </a:bodyPr>
            <a:lstStyle/>
            <a:p>
              <a:pPr algn="ctr"/>
              <a:r>
                <a:rPr lang="zh-CN" sz="4800">
                  <a:solidFill>
                    <a:srgbClr val="000000"/>
                  </a:solidFill>
                </a:rPr>
                <a:t>标题</a:t>
              </a:r>
              <a:endParaRPr lang="zh-CN" sz="4800">
                <a:solidFill>
                  <a:srgbClr val="000000"/>
                </a:solidFill>
              </a:endParaRPr>
            </a:p>
          </p:txBody>
        </p:sp>
        <p:cxnSp>
          <p:nvCxnSpPr>
            <p:cNvPr id="53" name="直接连接符 52"/>
            <p:cNvCxnSpPr/>
            <p:nvPr/>
          </p:nvCxnSpPr>
          <p:spPr>
            <a:xfrm>
              <a:off x="4666795" y="869952"/>
              <a:ext cx="638628" cy="0"/>
            </a:xfrm>
            <a:prstGeom prst="line">
              <a:avLst/>
            </a:prstGeom>
            <a:ln w="12700">
              <a:solidFill>
                <a:schemeClr val="tx1"/>
              </a:solidFill>
              <a:prstDash val="solid"/>
              <a:miter/>
            </a:ln>
          </p:spPr>
        </p:cxnSp>
        <p:cxnSp>
          <p:nvCxnSpPr>
            <p:cNvPr id="54" name="直接连接符 53"/>
            <p:cNvCxnSpPr/>
            <p:nvPr/>
          </p:nvCxnSpPr>
          <p:spPr>
            <a:xfrm>
              <a:off x="6886578" y="869952"/>
              <a:ext cx="638628" cy="0"/>
            </a:xfrm>
            <a:prstGeom prst="line">
              <a:avLst/>
            </a:prstGeom>
            <a:ln w="12700">
              <a:solidFill>
                <a:schemeClr val="tx1"/>
              </a:solidFill>
              <a:prstDash val="solid"/>
              <a:miter/>
            </a:ln>
          </p:spPr>
        </p:cxnSp>
        <p:sp>
          <p:nvSpPr>
            <p:cNvPr id="55" name="文本框 54"/>
            <p:cNvSpPr txBox="1"/>
            <p:nvPr/>
          </p:nvSpPr>
          <p:spPr>
            <a:xfrm>
              <a:off x="5217886" y="1241694"/>
              <a:ext cx="1756229" cy="615553"/>
            </a:xfrm>
            <a:prstGeom prst="rect">
              <a:avLst/>
            </a:prstGeom>
            <a:noFill/>
          </p:spPr>
          <p:txBody>
            <a:bodyPr wrap="square">
              <a:spAutoFit/>
            </a:bodyPr>
            <a:lstStyle/>
            <a:p>
              <a:pPr algn="ctr"/>
              <a:r>
                <a:rPr lang="en-US">
                  <a:solidFill>
                    <a:srgbClr val="000000"/>
                  </a:solidFill>
                </a:rPr>
                <a:t>TITLE HERE</a:t>
              </a:r>
              <a:endParaRPr lang="en-US" sz="2000">
                <a:solidFill>
                  <a:srgbClr val="000000"/>
                </a:solidFill>
              </a:endParaRPr>
            </a:p>
            <a:p>
              <a:pPr algn="ctr"/>
              <a:r>
                <a:rPr lang="zh-CN" sz="1600">
                  <a:solidFill>
                    <a:srgbClr val="000000"/>
                  </a:solidFill>
                </a:rPr>
                <a:t>标题一</a:t>
              </a:r>
              <a:endParaRPr lang="zh-CN" sz="1600">
                <a:solidFill>
                  <a:srgbClr val="000000"/>
                </a:solidFill>
              </a:endParaRPr>
            </a:p>
          </p:txBody>
        </p:sp>
      </p:grpSp>
      <p:grpSp>
        <p:nvGrpSpPr>
          <p:cNvPr id="57" name="组合 56"/>
          <p:cNvGrpSpPr/>
          <p:nvPr/>
        </p:nvGrpSpPr>
        <p:grpSpPr>
          <a:xfrm>
            <a:off x="6737502" y="2085320"/>
            <a:ext cx="4686300" cy="4302711"/>
            <a:chOff x="1133475" y="1932920"/>
            <a:chExt cx="4686300" cy="4302711"/>
          </a:xfrm>
        </p:grpSpPr>
        <p:grpSp>
          <p:nvGrpSpPr>
            <p:cNvPr id="58" name="组合 57"/>
            <p:cNvGrpSpPr/>
            <p:nvPr/>
          </p:nvGrpSpPr>
          <p:grpSpPr>
            <a:xfrm>
              <a:off x="1133475" y="1932920"/>
              <a:ext cx="4686300" cy="1140411"/>
              <a:chOff x="2076450" y="2066270"/>
              <a:chExt cx="4686300" cy="1140411"/>
            </a:xfrm>
          </p:grpSpPr>
          <p:sp>
            <p:nvSpPr>
              <p:cNvPr id="73" name="矩形 72"/>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74" name="直接连接符 73"/>
              <p:cNvCxnSpPr/>
              <p:nvPr/>
            </p:nvCxnSpPr>
            <p:spPr>
              <a:xfrm>
                <a:off x="2171700" y="2619375"/>
                <a:ext cx="533400" cy="0"/>
              </a:xfrm>
              <a:prstGeom prst="line">
                <a:avLst/>
              </a:prstGeom>
              <a:ln w="6350">
                <a:solidFill>
                  <a:schemeClr val="bg1"/>
                </a:solidFill>
                <a:prstDash val="solid"/>
                <a:miter/>
              </a:ln>
            </p:spPr>
          </p:cxnSp>
          <p:sp>
            <p:nvSpPr>
              <p:cNvPr id="75" name="文本框 74"/>
              <p:cNvSpPr txBox="1"/>
              <p:nvPr/>
            </p:nvSpPr>
            <p:spPr>
              <a:xfrm>
                <a:off x="2081167" y="2142470"/>
                <a:ext cx="463913" cy="461665"/>
              </a:xfrm>
              <a:prstGeom prst="rect">
                <a:avLst/>
              </a:prstGeom>
              <a:noFill/>
            </p:spPr>
            <p:txBody>
              <a:bodyPr wrap="square">
                <a:spAutoFit/>
              </a:bodyPr>
              <a:lstStyle/>
              <a:p>
                <a:r>
                  <a:rPr lang="zh-CN" sz="2400">
                    <a:solidFill>
                      <a:srgbClr val="FFFFFF"/>
                    </a:solidFill>
                  </a:rPr>
                  <a:t>壹</a:t>
                </a:r>
                <a:endParaRPr lang="zh-CN" sz="2400">
                  <a:solidFill>
                    <a:srgbClr val="FFFFFF"/>
                  </a:solidFill>
                </a:endParaRPr>
              </a:p>
            </p:txBody>
          </p:sp>
          <p:sp>
            <p:nvSpPr>
              <p:cNvPr id="76" name="文本框 75"/>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77" name="文本框 76"/>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78" name="文本框 77"/>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nvGrpSpPr>
            <p:cNvPr id="59" name="组合 58"/>
            <p:cNvGrpSpPr/>
            <p:nvPr/>
          </p:nvGrpSpPr>
          <p:grpSpPr>
            <a:xfrm>
              <a:off x="1133475" y="3514070"/>
              <a:ext cx="4686300" cy="1140411"/>
              <a:chOff x="2076450" y="2066270"/>
              <a:chExt cx="4686300" cy="1140411"/>
            </a:xfrm>
          </p:grpSpPr>
          <p:sp>
            <p:nvSpPr>
              <p:cNvPr id="67" name="矩形 66"/>
              <p:cNvSpPr/>
              <p:nvPr/>
            </p:nvSpPr>
            <p:spPr>
              <a:xfrm>
                <a:off x="2076450" y="211455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68" name="直接连接符 67"/>
              <p:cNvCxnSpPr/>
              <p:nvPr/>
            </p:nvCxnSpPr>
            <p:spPr>
              <a:xfrm>
                <a:off x="2171700" y="2619375"/>
                <a:ext cx="533400" cy="0"/>
              </a:xfrm>
              <a:prstGeom prst="line">
                <a:avLst/>
              </a:prstGeom>
              <a:ln w="6350">
                <a:solidFill>
                  <a:schemeClr val="bg1"/>
                </a:solidFill>
                <a:prstDash val="solid"/>
                <a:miter/>
              </a:ln>
            </p:spPr>
          </p:cxnSp>
          <p:sp>
            <p:nvSpPr>
              <p:cNvPr id="69" name="文本框 68"/>
              <p:cNvSpPr txBox="1"/>
              <p:nvPr/>
            </p:nvSpPr>
            <p:spPr>
              <a:xfrm>
                <a:off x="2081167" y="2142470"/>
                <a:ext cx="463913" cy="461665"/>
              </a:xfrm>
              <a:prstGeom prst="rect">
                <a:avLst/>
              </a:prstGeom>
              <a:noFill/>
            </p:spPr>
            <p:txBody>
              <a:bodyPr wrap="square">
                <a:spAutoFit/>
              </a:bodyPr>
              <a:lstStyle/>
              <a:p>
                <a:r>
                  <a:rPr lang="zh-CN" sz="2400">
                    <a:solidFill>
                      <a:srgbClr val="FFFFFF"/>
                    </a:solidFill>
                  </a:rPr>
                  <a:t>贰</a:t>
                </a:r>
                <a:endParaRPr lang="zh-CN" sz="2400">
                  <a:solidFill>
                    <a:srgbClr val="FFFFFF"/>
                  </a:solidFill>
                </a:endParaRPr>
              </a:p>
            </p:txBody>
          </p:sp>
          <p:sp>
            <p:nvSpPr>
              <p:cNvPr id="70" name="文本框 69"/>
              <p:cNvSpPr txBox="1"/>
              <p:nvPr/>
            </p:nvSpPr>
            <p:spPr>
              <a:xfrm>
                <a:off x="2081167" y="264095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71" name="文本框 70"/>
              <p:cNvSpPr txBox="1"/>
              <p:nvPr/>
            </p:nvSpPr>
            <p:spPr>
              <a:xfrm>
                <a:off x="3357517" y="206627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72" name="文本框 71"/>
              <p:cNvSpPr txBox="1"/>
              <p:nvPr/>
            </p:nvSpPr>
            <p:spPr>
              <a:xfrm>
                <a:off x="3357517" y="256035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nvGrpSpPr>
            <p:cNvPr id="60" name="组合 59"/>
            <p:cNvGrpSpPr/>
            <p:nvPr/>
          </p:nvGrpSpPr>
          <p:grpSpPr>
            <a:xfrm>
              <a:off x="1133475" y="5095220"/>
              <a:ext cx="4686300" cy="1140411"/>
              <a:chOff x="1133475" y="5095220"/>
              <a:chExt cx="4686300" cy="1140411"/>
            </a:xfrm>
          </p:grpSpPr>
          <p:sp>
            <p:nvSpPr>
              <p:cNvPr id="61" name="矩形 60"/>
              <p:cNvSpPr/>
              <p:nvPr/>
            </p:nvSpPr>
            <p:spPr>
              <a:xfrm>
                <a:off x="1133475" y="5143500"/>
                <a:ext cx="1009650" cy="1009650"/>
              </a:xfrm>
              <a:prstGeom prst="rect">
                <a:avLst/>
              </a:prstGeom>
              <a:solidFill>
                <a:srgbClr val="301C58"/>
              </a:solidFill>
              <a:ln>
                <a:noFill/>
              </a:ln>
            </p:spPr>
            <p:txBody>
              <a:bodyPr anchor="ctr"/>
              <a:lstStyle/>
              <a:p>
                <a:pPr algn="ctr"/>
                <a:endParaRPr lang="zh-CN">
                  <a:solidFill>
                    <a:srgbClr val="FFFFFF"/>
                  </a:solidFill>
                </a:endParaRPr>
              </a:p>
            </p:txBody>
          </p:sp>
          <p:cxnSp>
            <p:nvCxnSpPr>
              <p:cNvPr id="62" name="直接连接符 61"/>
              <p:cNvCxnSpPr/>
              <p:nvPr/>
            </p:nvCxnSpPr>
            <p:spPr>
              <a:xfrm>
                <a:off x="1228725" y="5648325"/>
                <a:ext cx="533400" cy="0"/>
              </a:xfrm>
              <a:prstGeom prst="line">
                <a:avLst/>
              </a:prstGeom>
              <a:ln w="6350">
                <a:solidFill>
                  <a:schemeClr val="bg1"/>
                </a:solidFill>
                <a:prstDash val="solid"/>
                <a:miter/>
              </a:ln>
            </p:spPr>
          </p:cxnSp>
          <p:sp>
            <p:nvSpPr>
              <p:cNvPr id="63" name="文本框 62"/>
              <p:cNvSpPr txBox="1"/>
              <p:nvPr/>
            </p:nvSpPr>
            <p:spPr>
              <a:xfrm>
                <a:off x="1138192" y="5171420"/>
                <a:ext cx="463913" cy="461665"/>
              </a:xfrm>
              <a:prstGeom prst="rect">
                <a:avLst/>
              </a:prstGeom>
              <a:noFill/>
            </p:spPr>
            <p:txBody>
              <a:bodyPr wrap="square">
                <a:spAutoFit/>
              </a:bodyPr>
              <a:lstStyle/>
              <a:p>
                <a:r>
                  <a:rPr lang="zh-CN" sz="2400">
                    <a:solidFill>
                      <a:srgbClr val="FFFFFF"/>
                    </a:solidFill>
                  </a:rPr>
                  <a:t>叁</a:t>
                </a:r>
                <a:endParaRPr lang="zh-CN" sz="2400">
                  <a:solidFill>
                    <a:srgbClr val="FFFFFF"/>
                  </a:solidFill>
                </a:endParaRPr>
              </a:p>
            </p:txBody>
          </p:sp>
          <p:sp>
            <p:nvSpPr>
              <p:cNvPr id="64" name="文本框 63"/>
              <p:cNvSpPr txBox="1"/>
              <p:nvPr/>
            </p:nvSpPr>
            <p:spPr>
              <a:xfrm>
                <a:off x="1138192" y="5669905"/>
                <a:ext cx="921113" cy="461665"/>
              </a:xfrm>
              <a:prstGeom prst="rect">
                <a:avLst/>
              </a:prstGeom>
              <a:noFill/>
            </p:spPr>
            <p:txBody>
              <a:bodyPr wrap="square">
                <a:spAutoFit/>
              </a:bodyPr>
              <a:lstStyle/>
              <a:p>
                <a:r>
                  <a:rPr lang="zh-CN" sz="2400">
                    <a:solidFill>
                      <a:srgbClr val="FFFFFF"/>
                    </a:solidFill>
                  </a:rPr>
                  <a:t>标题</a:t>
                </a:r>
                <a:endParaRPr lang="zh-CN" sz="2400">
                  <a:solidFill>
                    <a:srgbClr val="FFFFFF"/>
                  </a:solidFill>
                </a:endParaRPr>
              </a:p>
            </p:txBody>
          </p:sp>
          <p:sp>
            <p:nvSpPr>
              <p:cNvPr id="65" name="文本框 64"/>
              <p:cNvSpPr txBox="1"/>
              <p:nvPr/>
            </p:nvSpPr>
            <p:spPr>
              <a:xfrm>
                <a:off x="2414542" y="5095220"/>
                <a:ext cx="3405233" cy="523220"/>
              </a:xfrm>
              <a:prstGeom prst="rect">
                <a:avLst/>
              </a:prstGeom>
              <a:noFill/>
            </p:spPr>
            <p:txBody>
              <a:bodyPr wrap="square">
                <a:spAutoFit/>
              </a:bodyPr>
              <a:lstStyle/>
              <a:p>
                <a:r>
                  <a:rPr lang="zh-CN" sz="2800">
                    <a:solidFill>
                      <a:srgbClr val="000000"/>
                    </a:solidFill>
                  </a:rPr>
                  <a:t>输入内容输入内容</a:t>
                </a:r>
                <a:endParaRPr lang="zh-CN" sz="2800">
                  <a:solidFill>
                    <a:srgbClr val="000000"/>
                  </a:solidFill>
                </a:endParaRPr>
              </a:p>
            </p:txBody>
          </p:sp>
          <p:sp>
            <p:nvSpPr>
              <p:cNvPr id="66" name="文本框 65"/>
              <p:cNvSpPr txBox="1"/>
              <p:nvPr/>
            </p:nvSpPr>
            <p:spPr>
              <a:xfrm>
                <a:off x="2414542" y="5589300"/>
                <a:ext cx="3405233" cy="646331"/>
              </a:xfrm>
              <a:prstGeom prst="rect">
                <a:avLst/>
              </a:prstGeom>
              <a:noFill/>
            </p:spPr>
            <p:txBody>
              <a:bodyPr wrap="square">
                <a:spAutoFit/>
              </a:bodyPr>
              <a:lstStyle/>
              <a:p>
                <a:r>
                  <a:rPr lang="zh-CN">
                    <a:solidFill>
                      <a:srgbClr val="FFFFFF">
                        <a:lumMod val="50000"/>
                      </a:srgbClr>
                    </a:solidFill>
                  </a:rPr>
                  <a:t>输入内容输入内容输入内容输入内容输入内容输入内容</a:t>
                </a:r>
                <a:endParaRPr lang="zh-CN">
                  <a:solidFill>
                    <a:srgbClr val="FFFFFF">
                      <a:lumMod val="50000"/>
                    </a:srgbClr>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2"/>
          <a:stretch/>
        </p:blipFill>
        <p:spPr>
          <a:xfrm>
            <a:off x="4485" y="-297"/>
            <a:ext cx="12183028" cy="6858594"/>
          </a:xfrm>
          <a:custGeom>
            <a:rect l="l" t="t" r="r" b="b"/>
            <a:pathLst>
              <a:path w="12183028" h="6858594">
                <a:moveTo>
                  <a:pt x="6089116" y="297"/>
                </a:moveTo>
                <a:lnTo>
                  <a:pt x="6089116" y="6858297"/>
                </a:lnTo>
                <a:lnTo>
                  <a:pt x="12182500" y="6858297"/>
                </a:lnTo>
                <a:lnTo>
                  <a:pt x="12182500" y="297"/>
                </a:lnTo>
                <a:close/>
                <a:moveTo>
                  <a:pt x="0" y="0"/>
                </a:moveTo>
                <a:lnTo>
                  <a:pt x="12183028" y="0"/>
                </a:lnTo>
                <a:lnTo>
                  <a:pt x="12183028" y="6858594"/>
                </a:lnTo>
                <a:lnTo>
                  <a:pt x="0" y="6858594"/>
                </a:lnTo>
                <a:close/>
              </a:path>
            </a:pathLst>
          </a:custGeom>
        </p:spPr>
      </p:pic>
      <p:grpSp>
        <p:nvGrpSpPr>
          <p:cNvPr id="14" name="组合 13"/>
          <p:cNvGrpSpPr/>
          <p:nvPr/>
        </p:nvGrpSpPr>
        <p:grpSpPr>
          <a:xfrm>
            <a:off x="7047659" y="1119188"/>
            <a:ext cx="890494" cy="1063624"/>
            <a:chOff x="5769910" y="2904565"/>
            <a:chExt cx="890494" cy="1063624"/>
          </a:xfrm>
        </p:grpSpPr>
        <p:grpSp>
          <p:nvGrpSpPr>
            <p:cNvPr id="15" name="组合 14"/>
            <p:cNvGrpSpPr/>
            <p:nvPr/>
          </p:nvGrpSpPr>
          <p:grpSpPr>
            <a:xfrm>
              <a:off x="5769910" y="2904565"/>
              <a:ext cx="624541" cy="1063624"/>
              <a:chOff x="4438650" y="4155141"/>
              <a:chExt cx="624541" cy="1063624"/>
            </a:xfrm>
          </p:grpSpPr>
          <p:cxnSp>
            <p:nvCxnSpPr>
              <p:cNvPr id="17" name="直接连接符 16"/>
              <p:cNvCxnSpPr/>
              <p:nvPr/>
            </p:nvCxnSpPr>
            <p:spPr>
              <a:xfrm>
                <a:off x="4438650" y="4159110"/>
                <a:ext cx="624541" cy="0"/>
              </a:xfrm>
              <a:prstGeom prst="line">
                <a:avLst/>
              </a:prstGeom>
              <a:ln w="12700">
                <a:solidFill>
                  <a:schemeClr val="tx1"/>
                </a:solidFill>
                <a:prstDash val="solid"/>
                <a:miter/>
              </a:ln>
            </p:spPr>
          </p:cxnSp>
          <p:cxnSp>
            <p:nvCxnSpPr>
              <p:cNvPr id="18" name="直接连接符 17"/>
              <p:cNvCxnSpPr/>
              <p:nvPr/>
            </p:nvCxnSpPr>
            <p:spPr>
              <a:xfrm>
                <a:off x="4438650" y="5211622"/>
                <a:ext cx="624541" cy="0"/>
              </a:xfrm>
              <a:prstGeom prst="line">
                <a:avLst/>
              </a:prstGeom>
              <a:ln w="12700">
                <a:solidFill>
                  <a:schemeClr val="tx1"/>
                </a:solidFill>
                <a:prstDash val="solid"/>
                <a:miter/>
              </a:ln>
            </p:spPr>
          </p:cxnSp>
          <p:cxnSp>
            <p:nvCxnSpPr>
              <p:cNvPr id="19" name="直接连接符 18"/>
              <p:cNvCxnSpPr/>
              <p:nvPr/>
            </p:nvCxnSpPr>
            <p:spPr>
              <a:xfrm>
                <a:off x="4439771" y="4155141"/>
                <a:ext cx="0" cy="1060450"/>
              </a:xfrm>
              <a:prstGeom prst="line">
                <a:avLst/>
              </a:prstGeom>
              <a:ln w="12700">
                <a:solidFill>
                  <a:schemeClr val="tx1"/>
                </a:solidFill>
                <a:prstDash val="solid"/>
                <a:miter/>
              </a:ln>
            </p:spPr>
          </p:cxnSp>
          <p:cxnSp>
            <p:nvCxnSpPr>
              <p:cNvPr id="20" name="直接连接符 19"/>
              <p:cNvCxnSpPr/>
              <p:nvPr/>
            </p:nvCxnSpPr>
            <p:spPr>
              <a:xfrm>
                <a:off x="5062398" y="4155141"/>
                <a:ext cx="0" cy="200959"/>
              </a:xfrm>
              <a:prstGeom prst="line">
                <a:avLst/>
              </a:prstGeom>
              <a:ln w="12700">
                <a:solidFill>
                  <a:schemeClr val="tx1"/>
                </a:solidFill>
                <a:prstDash val="solid"/>
                <a:miter/>
              </a:ln>
            </p:spPr>
          </p:cxnSp>
          <p:cxnSp>
            <p:nvCxnSpPr>
              <p:cNvPr id="21" name="直接连接符 20"/>
              <p:cNvCxnSpPr/>
              <p:nvPr/>
            </p:nvCxnSpPr>
            <p:spPr>
              <a:xfrm>
                <a:off x="5060017" y="5017806"/>
                <a:ext cx="0" cy="200959"/>
              </a:xfrm>
              <a:prstGeom prst="line">
                <a:avLst/>
              </a:prstGeom>
              <a:ln w="12700">
                <a:solidFill>
                  <a:schemeClr val="tx1"/>
                </a:solidFill>
                <a:prstDash val="solid"/>
                <a:miter/>
              </a:ln>
            </p:spPr>
          </p:cxnSp>
        </p:grpSp>
        <p:sp>
          <p:nvSpPr>
            <p:cNvPr id="16" name="文本框 15"/>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A</a:t>
              </a:r>
              <a:endParaRPr lang="zh-CN" sz="4800">
                <a:solidFill>
                  <a:srgbClr val="000000"/>
                </a:solidFill>
              </a:endParaRPr>
            </a:p>
          </p:txBody>
        </p:sp>
      </p:grpSp>
      <p:grpSp>
        <p:nvGrpSpPr>
          <p:cNvPr id="46" name="组合 45"/>
          <p:cNvGrpSpPr/>
          <p:nvPr/>
        </p:nvGrpSpPr>
        <p:grpSpPr>
          <a:xfrm>
            <a:off x="7047659" y="2897188"/>
            <a:ext cx="890494" cy="1063624"/>
            <a:chOff x="5769910" y="2904565"/>
            <a:chExt cx="890494" cy="1063624"/>
          </a:xfrm>
        </p:grpSpPr>
        <p:grpSp>
          <p:nvGrpSpPr>
            <p:cNvPr id="47" name="组合 46"/>
            <p:cNvGrpSpPr/>
            <p:nvPr/>
          </p:nvGrpSpPr>
          <p:grpSpPr>
            <a:xfrm>
              <a:off x="5769910" y="2904565"/>
              <a:ext cx="624541" cy="1063624"/>
              <a:chOff x="4438650" y="4155141"/>
              <a:chExt cx="624541" cy="1063624"/>
            </a:xfrm>
          </p:grpSpPr>
          <p:cxnSp>
            <p:nvCxnSpPr>
              <p:cNvPr id="49" name="直接连接符 48"/>
              <p:cNvCxnSpPr/>
              <p:nvPr/>
            </p:nvCxnSpPr>
            <p:spPr>
              <a:xfrm>
                <a:off x="4438650" y="4159110"/>
                <a:ext cx="624541" cy="0"/>
              </a:xfrm>
              <a:prstGeom prst="line">
                <a:avLst/>
              </a:prstGeom>
              <a:ln w="12700">
                <a:solidFill>
                  <a:schemeClr val="tx1"/>
                </a:solidFill>
                <a:prstDash val="solid"/>
                <a:miter/>
              </a:ln>
            </p:spPr>
          </p:cxnSp>
          <p:cxnSp>
            <p:nvCxnSpPr>
              <p:cNvPr id="50" name="直接连接符 49"/>
              <p:cNvCxnSpPr/>
              <p:nvPr/>
            </p:nvCxnSpPr>
            <p:spPr>
              <a:xfrm>
                <a:off x="4438650" y="5211622"/>
                <a:ext cx="624541" cy="0"/>
              </a:xfrm>
              <a:prstGeom prst="line">
                <a:avLst/>
              </a:prstGeom>
              <a:ln w="12700">
                <a:solidFill>
                  <a:schemeClr val="tx1"/>
                </a:solidFill>
                <a:prstDash val="solid"/>
                <a:miter/>
              </a:ln>
            </p:spPr>
          </p:cxnSp>
          <p:cxnSp>
            <p:nvCxnSpPr>
              <p:cNvPr id="51" name="直接连接符 50"/>
              <p:cNvCxnSpPr/>
              <p:nvPr/>
            </p:nvCxnSpPr>
            <p:spPr>
              <a:xfrm>
                <a:off x="4439771" y="4155141"/>
                <a:ext cx="0" cy="1060450"/>
              </a:xfrm>
              <a:prstGeom prst="line">
                <a:avLst/>
              </a:prstGeom>
              <a:ln w="12700">
                <a:solidFill>
                  <a:schemeClr val="tx1"/>
                </a:solidFill>
                <a:prstDash val="solid"/>
                <a:miter/>
              </a:ln>
            </p:spPr>
          </p:cxnSp>
          <p:cxnSp>
            <p:nvCxnSpPr>
              <p:cNvPr id="52" name="直接连接符 51"/>
              <p:cNvCxnSpPr/>
              <p:nvPr/>
            </p:nvCxnSpPr>
            <p:spPr>
              <a:xfrm>
                <a:off x="5062398" y="4155141"/>
                <a:ext cx="0" cy="200959"/>
              </a:xfrm>
              <a:prstGeom prst="line">
                <a:avLst/>
              </a:prstGeom>
              <a:ln w="12700">
                <a:solidFill>
                  <a:schemeClr val="tx1"/>
                </a:solidFill>
                <a:prstDash val="solid"/>
                <a:miter/>
              </a:ln>
            </p:spPr>
          </p:cxnSp>
          <p:cxnSp>
            <p:nvCxnSpPr>
              <p:cNvPr id="53" name="直接连接符 52"/>
              <p:cNvCxnSpPr/>
              <p:nvPr/>
            </p:nvCxnSpPr>
            <p:spPr>
              <a:xfrm>
                <a:off x="5060017" y="5017806"/>
                <a:ext cx="0" cy="200959"/>
              </a:xfrm>
              <a:prstGeom prst="line">
                <a:avLst/>
              </a:prstGeom>
              <a:ln w="12700">
                <a:solidFill>
                  <a:schemeClr val="tx1"/>
                </a:solidFill>
                <a:prstDash val="solid"/>
                <a:miter/>
              </a:ln>
            </p:spPr>
          </p:cxnSp>
        </p:grpSp>
        <p:sp>
          <p:nvSpPr>
            <p:cNvPr id="48" name="文本框 47"/>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B</a:t>
              </a:r>
              <a:endParaRPr lang="zh-CN" sz="4800">
                <a:solidFill>
                  <a:srgbClr val="000000"/>
                </a:solidFill>
              </a:endParaRPr>
            </a:p>
          </p:txBody>
        </p:sp>
      </p:grpSp>
      <p:grpSp>
        <p:nvGrpSpPr>
          <p:cNvPr id="54" name="组合 53"/>
          <p:cNvGrpSpPr/>
          <p:nvPr/>
        </p:nvGrpSpPr>
        <p:grpSpPr>
          <a:xfrm>
            <a:off x="7047659" y="4675188"/>
            <a:ext cx="890494" cy="1063624"/>
            <a:chOff x="5769910" y="2904565"/>
            <a:chExt cx="890494" cy="1063624"/>
          </a:xfrm>
        </p:grpSpPr>
        <p:grpSp>
          <p:nvGrpSpPr>
            <p:cNvPr id="55" name="组合 54"/>
            <p:cNvGrpSpPr/>
            <p:nvPr/>
          </p:nvGrpSpPr>
          <p:grpSpPr>
            <a:xfrm>
              <a:off x="5769910" y="2904565"/>
              <a:ext cx="624541" cy="1063624"/>
              <a:chOff x="4438650" y="4155141"/>
              <a:chExt cx="624541" cy="1063624"/>
            </a:xfrm>
          </p:grpSpPr>
          <p:cxnSp>
            <p:nvCxnSpPr>
              <p:cNvPr id="57" name="直接连接符 56"/>
              <p:cNvCxnSpPr/>
              <p:nvPr/>
            </p:nvCxnSpPr>
            <p:spPr>
              <a:xfrm>
                <a:off x="4438650" y="4159110"/>
                <a:ext cx="624541" cy="0"/>
              </a:xfrm>
              <a:prstGeom prst="line">
                <a:avLst/>
              </a:prstGeom>
              <a:ln w="12700">
                <a:solidFill>
                  <a:schemeClr val="tx1"/>
                </a:solidFill>
                <a:prstDash val="solid"/>
                <a:miter/>
              </a:ln>
            </p:spPr>
          </p:cxnSp>
          <p:cxnSp>
            <p:nvCxnSpPr>
              <p:cNvPr id="58" name="直接连接符 57"/>
              <p:cNvCxnSpPr/>
              <p:nvPr/>
            </p:nvCxnSpPr>
            <p:spPr>
              <a:xfrm>
                <a:off x="4438650" y="5211622"/>
                <a:ext cx="624541" cy="0"/>
              </a:xfrm>
              <a:prstGeom prst="line">
                <a:avLst/>
              </a:prstGeom>
              <a:ln w="12700">
                <a:solidFill>
                  <a:schemeClr val="tx1"/>
                </a:solidFill>
                <a:prstDash val="solid"/>
                <a:miter/>
              </a:ln>
            </p:spPr>
          </p:cxnSp>
          <p:cxnSp>
            <p:nvCxnSpPr>
              <p:cNvPr id="59" name="直接连接符 58"/>
              <p:cNvCxnSpPr/>
              <p:nvPr/>
            </p:nvCxnSpPr>
            <p:spPr>
              <a:xfrm>
                <a:off x="4439771" y="4155141"/>
                <a:ext cx="0" cy="1060450"/>
              </a:xfrm>
              <a:prstGeom prst="line">
                <a:avLst/>
              </a:prstGeom>
              <a:ln w="12700">
                <a:solidFill>
                  <a:schemeClr val="tx1"/>
                </a:solidFill>
                <a:prstDash val="solid"/>
                <a:miter/>
              </a:ln>
            </p:spPr>
          </p:cxnSp>
          <p:cxnSp>
            <p:nvCxnSpPr>
              <p:cNvPr id="60" name="直接连接符 59"/>
              <p:cNvCxnSpPr/>
              <p:nvPr/>
            </p:nvCxnSpPr>
            <p:spPr>
              <a:xfrm>
                <a:off x="5062398" y="4155141"/>
                <a:ext cx="0" cy="200959"/>
              </a:xfrm>
              <a:prstGeom prst="line">
                <a:avLst/>
              </a:prstGeom>
              <a:ln w="12700">
                <a:solidFill>
                  <a:schemeClr val="tx1"/>
                </a:solidFill>
                <a:prstDash val="solid"/>
                <a:miter/>
              </a:ln>
            </p:spPr>
          </p:cxnSp>
          <p:cxnSp>
            <p:nvCxnSpPr>
              <p:cNvPr id="61" name="直接连接符 60"/>
              <p:cNvCxnSpPr/>
              <p:nvPr/>
            </p:nvCxnSpPr>
            <p:spPr>
              <a:xfrm>
                <a:off x="5060017" y="5017806"/>
                <a:ext cx="0" cy="200959"/>
              </a:xfrm>
              <a:prstGeom prst="line">
                <a:avLst/>
              </a:prstGeom>
              <a:ln w="12700">
                <a:solidFill>
                  <a:schemeClr val="tx1"/>
                </a:solidFill>
                <a:prstDash val="solid"/>
                <a:miter/>
              </a:ln>
            </p:spPr>
          </p:cxnSp>
        </p:grpSp>
        <p:sp>
          <p:nvSpPr>
            <p:cNvPr id="56" name="文本框 55"/>
            <p:cNvSpPr txBox="1"/>
            <p:nvPr/>
          </p:nvSpPr>
          <p:spPr>
            <a:xfrm>
              <a:off x="6082180" y="3020879"/>
              <a:ext cx="578224" cy="830997"/>
            </a:xfrm>
            <a:prstGeom prst="rect">
              <a:avLst/>
            </a:prstGeom>
            <a:noFill/>
          </p:spPr>
          <p:txBody>
            <a:bodyPr wrap="square">
              <a:spAutoFit/>
            </a:bodyPr>
            <a:lstStyle/>
            <a:p>
              <a:pPr algn="ctr"/>
              <a:r>
                <a:rPr lang="en-US" sz="4800">
                  <a:solidFill>
                    <a:srgbClr val="000000"/>
                  </a:solidFill>
                </a:rPr>
                <a:t>C</a:t>
              </a:r>
              <a:endParaRPr lang="zh-CN" sz="4800">
                <a:solidFill>
                  <a:srgbClr val="000000"/>
                </a:solidFill>
              </a:endParaRPr>
            </a:p>
          </p:txBody>
        </p:sp>
      </p:grpSp>
      <p:grpSp>
        <p:nvGrpSpPr>
          <p:cNvPr id="4" name="组合 3"/>
          <p:cNvGrpSpPr/>
          <p:nvPr/>
        </p:nvGrpSpPr>
        <p:grpSpPr>
          <a:xfrm>
            <a:off x="8043158" y="1072332"/>
            <a:ext cx="3190007" cy="1125134"/>
            <a:chOff x="8043158" y="1004669"/>
            <a:chExt cx="3190007" cy="1125134"/>
          </a:xfrm>
        </p:grpSpPr>
        <p:sp>
          <p:nvSpPr>
            <p:cNvPr id="62" name="文本框 61"/>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3" name="文本框 62"/>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4" name="组合 63"/>
          <p:cNvGrpSpPr/>
          <p:nvPr/>
        </p:nvGrpSpPr>
        <p:grpSpPr>
          <a:xfrm>
            <a:off x="8043158" y="2864846"/>
            <a:ext cx="3190007" cy="1125134"/>
            <a:chOff x="8043158" y="1004669"/>
            <a:chExt cx="3190007" cy="1125134"/>
          </a:xfrm>
        </p:grpSpPr>
        <p:sp>
          <p:nvSpPr>
            <p:cNvPr id="65" name="文本框 64"/>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6" name="文本框 65"/>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7" name="组合 66"/>
          <p:cNvGrpSpPr/>
          <p:nvPr/>
        </p:nvGrpSpPr>
        <p:grpSpPr>
          <a:xfrm>
            <a:off x="8043158" y="4642846"/>
            <a:ext cx="3190007" cy="1125134"/>
            <a:chOff x="8043158" y="1004669"/>
            <a:chExt cx="3190007" cy="1125134"/>
          </a:xfrm>
        </p:grpSpPr>
        <p:sp>
          <p:nvSpPr>
            <p:cNvPr id="68" name="文本框 67"/>
            <p:cNvSpPr txBox="1"/>
            <p:nvPr/>
          </p:nvSpPr>
          <p:spPr>
            <a:xfrm>
              <a:off x="8043158" y="1004669"/>
              <a:ext cx="1756229" cy="461665"/>
            </a:xfrm>
            <a:prstGeom prst="rect">
              <a:avLst/>
            </a:prstGeom>
            <a:noFill/>
          </p:spPr>
          <p:txBody>
            <a:bodyPr wrap="square">
              <a:spAutoFit/>
            </a:bodyPr>
            <a:lstStyle/>
            <a:p>
              <a:r>
                <a:rPr lang="zh-CN" sz="2400">
                  <a:solidFill>
                    <a:srgbClr val="000000"/>
                  </a:solidFill>
                </a:rPr>
                <a:t>输入内容</a:t>
              </a:r>
              <a:endParaRPr lang="zh-CN" sz="2000">
                <a:solidFill>
                  <a:srgbClr val="000000"/>
                </a:solidFill>
              </a:endParaRPr>
            </a:p>
          </p:txBody>
        </p:sp>
        <p:sp>
          <p:nvSpPr>
            <p:cNvPr id="69" name="文本框 68"/>
            <p:cNvSpPr txBox="1"/>
            <p:nvPr/>
          </p:nvSpPr>
          <p:spPr>
            <a:xfrm>
              <a:off x="8043158" y="1437306"/>
              <a:ext cx="3190007" cy="692497"/>
            </a:xfrm>
            <a:prstGeom prst="rect">
              <a:avLst/>
            </a:prstGeom>
            <a:noFill/>
          </p:spPr>
          <p:txBody>
            <a:bodyPr wrap="square">
              <a:spAutoFit/>
            </a:bodyPr>
            <a:lstStyle/>
            <a:p>
              <a:r>
                <a:rPr lang="zh-CN" sz="1300">
                  <a:solidFill>
                    <a:srgbClr val="000000"/>
                  </a:solidFill>
                </a:rPr>
                <a:t>输入内容输入内容输入内容输入内容输入内容输入内容输入内容输入内容输入内容输入内容输入内容输入内容</a:t>
              </a:r>
              <a:endParaRPr lang="zh-CN" sz="1300">
                <a:solidFill>
                  <a:srgbClr val="000000"/>
                </a:solidFill>
              </a:endParaRPr>
            </a:p>
          </p:txBody>
        </p:sp>
      </p:grpSp>
      <p:grpSp>
        <p:nvGrpSpPr>
          <p:cNvPr id="6" name="组合 5"/>
          <p:cNvGrpSpPr/>
          <p:nvPr/>
        </p:nvGrpSpPr>
        <p:grpSpPr>
          <a:xfrm>
            <a:off x="1840023" y="2272235"/>
            <a:ext cx="2313530" cy="2313530"/>
            <a:chOff x="1840023" y="2270648"/>
            <a:chExt cx="2313530" cy="2313530"/>
          </a:xfrm>
        </p:grpSpPr>
        <p:grpSp>
          <p:nvGrpSpPr>
            <p:cNvPr id="70" name="组合 69"/>
            <p:cNvGrpSpPr>
              <a:grpSpLocks noChangeAspect="1"/>
            </p:cNvGrpSpPr>
            <p:nvPr/>
          </p:nvGrpSpPr>
          <p:grpSpPr>
            <a:xfrm>
              <a:off x="1840023" y="2270648"/>
              <a:ext cx="2313530" cy="2313530"/>
              <a:chOff x="4380600" y="1713600"/>
              <a:chExt cx="3430800" cy="3430800"/>
            </a:xfrm>
          </p:grpSpPr>
          <p:sp>
            <p:nvSpPr>
              <p:cNvPr id="71" name="任意多边形 70"/>
              <p:cNvSpPr>
                <a:spLocks noChangeAspect="1"/>
              </p:cNvSpPr>
              <p:nvPr/>
            </p:nvSpPr>
            <p:spPr>
              <a:xfrm>
                <a:off x="4380600" y="1713600"/>
                <a:ext cx="3430800" cy="3430800"/>
              </a:xfrm>
              <a:custGeom>
                <a:rect l="l" t="t" r="r" b="b"/>
                <a:pathLst>
                  <a:path w="3430800" h="3430800">
                    <a:moveTo>
                      <a:pt x="100041" y="0"/>
                    </a:moveTo>
                    <a:lnTo>
                      <a:pt x="3330760" y="0"/>
                    </a:lnTo>
                    <a:lnTo>
                      <a:pt x="3333556" y="13848"/>
                    </a:lnTo>
                    <a:cubicBezTo>
                      <a:pt x="3350907" y="54872"/>
                      <a:pt x="3383772" y="87737"/>
                      <a:pt x="3424796" y="105089"/>
                    </a:cubicBezTo>
                    <a:lnTo>
                      <a:pt x="3430800" y="106301"/>
                    </a:lnTo>
                    <a:lnTo>
                      <a:pt x="3430800" y="3324500"/>
                    </a:lnTo>
                    <a:lnTo>
                      <a:pt x="3424796" y="3325712"/>
                    </a:lnTo>
                    <a:cubicBezTo>
                      <a:pt x="3383772" y="3343063"/>
                      <a:pt x="3350907" y="3375928"/>
                      <a:pt x="3333556" y="3416952"/>
                    </a:cubicBezTo>
                    <a:lnTo>
                      <a:pt x="3330760" y="3430800"/>
                    </a:lnTo>
                    <a:lnTo>
                      <a:pt x="100041" y="3430800"/>
                    </a:lnTo>
                    <a:lnTo>
                      <a:pt x="97245" y="3416952"/>
                    </a:lnTo>
                    <a:cubicBezTo>
                      <a:pt x="79893" y="3375928"/>
                      <a:pt x="47028" y="3343063"/>
                      <a:pt x="6004" y="3325712"/>
                    </a:cubicBezTo>
                    <a:lnTo>
                      <a:pt x="0" y="3324500"/>
                    </a:lnTo>
                    <a:lnTo>
                      <a:pt x="0" y="106301"/>
                    </a:lnTo>
                    <a:lnTo>
                      <a:pt x="6004" y="105089"/>
                    </a:lnTo>
                    <a:cubicBezTo>
                      <a:pt x="47028" y="87737"/>
                      <a:pt x="79893" y="54872"/>
                      <a:pt x="97245" y="13848"/>
                    </a:cubicBezTo>
                    <a:close/>
                  </a:path>
                </a:pathLst>
              </a:custGeom>
              <a:no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sp>
            <p:nvSpPr>
              <p:cNvPr id="72" name="任意多边形 71"/>
              <p:cNvSpPr>
                <a:spLocks noChangeAspect="1"/>
              </p:cNvSpPr>
              <p:nvPr/>
            </p:nvSpPr>
            <p:spPr>
              <a:xfrm>
                <a:off x="4422000" y="1755000"/>
                <a:ext cx="3348000" cy="3348000"/>
              </a:xfrm>
              <a:custGeom>
                <a:rect l="l" t="t" r="r" b="b"/>
                <a:pathLst>
                  <a:path w="3348000" h="3348000">
                    <a:moveTo>
                      <a:pt x="97627" y="0"/>
                    </a:moveTo>
                    <a:lnTo>
                      <a:pt x="3250374" y="0"/>
                    </a:lnTo>
                    <a:lnTo>
                      <a:pt x="3253103" y="13514"/>
                    </a:lnTo>
                    <a:cubicBezTo>
                      <a:pt x="3270035" y="53548"/>
                      <a:pt x="3302107" y="85620"/>
                      <a:pt x="3342141" y="102553"/>
                    </a:cubicBezTo>
                    <a:lnTo>
                      <a:pt x="3348000" y="103735"/>
                    </a:lnTo>
                    <a:lnTo>
                      <a:pt x="3348000" y="3244265"/>
                    </a:lnTo>
                    <a:lnTo>
                      <a:pt x="3342141" y="3245448"/>
                    </a:lnTo>
                    <a:cubicBezTo>
                      <a:pt x="3302107" y="3262380"/>
                      <a:pt x="3270035" y="3294452"/>
                      <a:pt x="3253103" y="3334486"/>
                    </a:cubicBezTo>
                    <a:lnTo>
                      <a:pt x="3250374" y="3348000"/>
                    </a:lnTo>
                    <a:lnTo>
                      <a:pt x="97627" y="3348000"/>
                    </a:lnTo>
                    <a:lnTo>
                      <a:pt x="94898" y="3334486"/>
                    </a:lnTo>
                    <a:cubicBezTo>
                      <a:pt x="77965" y="3294452"/>
                      <a:pt x="45893" y="3262380"/>
                      <a:pt x="5859" y="3245448"/>
                    </a:cubicBezTo>
                    <a:lnTo>
                      <a:pt x="0" y="3244265"/>
                    </a:lnTo>
                    <a:lnTo>
                      <a:pt x="0" y="103735"/>
                    </a:lnTo>
                    <a:lnTo>
                      <a:pt x="5859" y="102553"/>
                    </a:lnTo>
                    <a:cubicBezTo>
                      <a:pt x="45893" y="85620"/>
                      <a:pt x="77965" y="53548"/>
                      <a:pt x="94898" y="13514"/>
                    </a:cubicBezTo>
                    <a:close/>
                  </a:path>
                </a:pathLst>
              </a:custGeom>
              <a:solidFill>
                <a:schemeClr val="bg1">
                  <a:alpha val="17000"/>
                </a:schemeClr>
              </a:solidFill>
              <a:ln w="6350">
                <a:solidFill>
                  <a:schemeClr val="bg1"/>
                </a:solidFill>
                <a:prstDash val="solid"/>
                <a:miter/>
              </a:ln>
            </p:spPr>
            <p:txBody>
              <a:bodyPr vert="horz" wrap="square" lIns="91440" tIns="45720" rIns="91440" bIns="45720" numCol="1" spcCol="0" anchor="ctr" anchorCtr="0"/>
              <a:lstStyle>
                <a:lvl1pPr marL="0" lvl="0" algn="l" defTabSz="914400">
                  <a:defRPr sz="1800" kern="1200">
                    <a:solidFill>
                      <a:schemeClr val="lt1"/>
                    </a:solidFill>
                    <a:latin typeface="微软雅黑 Light"/>
                    <a:ea typeface="微软雅黑 Light"/>
                  </a:defRPr>
                </a:lvl1pPr>
                <a:lvl2pPr marL="457200" lvl="1" algn="l" defTabSz="914400">
                  <a:defRPr sz="1800" kern="1200">
                    <a:solidFill>
                      <a:schemeClr val="lt1"/>
                    </a:solidFill>
                    <a:latin typeface="微软雅黑 Light"/>
                    <a:ea typeface="微软雅黑 Light"/>
                  </a:defRPr>
                </a:lvl2pPr>
                <a:lvl3pPr marL="914400" lvl="2" algn="l" defTabSz="914400">
                  <a:defRPr sz="1800" kern="1200">
                    <a:solidFill>
                      <a:schemeClr val="lt1"/>
                    </a:solidFill>
                    <a:latin typeface="微软雅黑 Light"/>
                    <a:ea typeface="微软雅黑 Light"/>
                  </a:defRPr>
                </a:lvl3pPr>
                <a:lvl4pPr marL="1371600" lvl="3" algn="l" defTabSz="914400">
                  <a:defRPr sz="1800" kern="1200">
                    <a:solidFill>
                      <a:schemeClr val="lt1"/>
                    </a:solidFill>
                    <a:latin typeface="微软雅黑 Light"/>
                    <a:ea typeface="微软雅黑 Light"/>
                  </a:defRPr>
                </a:lvl4pPr>
                <a:lvl5pPr marL="1828800" lvl="4" algn="l" defTabSz="914400">
                  <a:defRPr sz="1800" kern="1200">
                    <a:solidFill>
                      <a:schemeClr val="lt1"/>
                    </a:solidFill>
                    <a:latin typeface="微软雅黑 Light"/>
                    <a:ea typeface="微软雅黑 Light"/>
                  </a:defRPr>
                </a:lvl5pPr>
                <a:lvl6pPr marL="2286000" lvl="5" algn="l" defTabSz="914400">
                  <a:defRPr sz="1800" kern="1200">
                    <a:solidFill>
                      <a:schemeClr val="lt1"/>
                    </a:solidFill>
                    <a:latin typeface="微软雅黑 Light"/>
                    <a:ea typeface="微软雅黑 Light"/>
                  </a:defRPr>
                </a:lvl6pPr>
                <a:lvl7pPr marL="2743200" lvl="6" algn="l" defTabSz="914400">
                  <a:defRPr sz="1800" kern="1200">
                    <a:solidFill>
                      <a:schemeClr val="lt1"/>
                    </a:solidFill>
                    <a:latin typeface="微软雅黑 Light"/>
                    <a:ea typeface="微软雅黑 Light"/>
                  </a:defRPr>
                </a:lvl7pPr>
                <a:lvl8pPr marL="3200400" lvl="7" algn="l" defTabSz="914400">
                  <a:defRPr sz="1800" kern="1200">
                    <a:solidFill>
                      <a:schemeClr val="lt1"/>
                    </a:solidFill>
                    <a:latin typeface="微软雅黑 Light"/>
                    <a:ea typeface="微软雅黑 Light"/>
                  </a:defRPr>
                </a:lvl8pPr>
                <a:lvl9pPr marL="3657600" lvl="8" algn="l" defTabSz="914400">
                  <a:defRPr sz="1800" kern="1200">
                    <a:solidFill>
                      <a:schemeClr val="lt1"/>
                    </a:solidFill>
                    <a:latin typeface="微软雅黑 Light"/>
                    <a:ea typeface="微软雅黑 Light"/>
                  </a:defRPr>
                </a:lvl9pPr>
              </a:lstStyle>
              <a:p>
                <a:pPr algn="ctr"/>
                <a:endParaRPr lang="zh-CN">
                  <a:solidFill>
                    <a:srgbClr val="FFFFFF"/>
                  </a:solidFill>
                </a:endParaRPr>
              </a:p>
            </p:txBody>
          </p:sp>
        </p:grpSp>
        <p:sp>
          <p:nvSpPr>
            <p:cNvPr id="5" name="文本框 4"/>
            <p:cNvSpPr txBox="1"/>
            <p:nvPr/>
          </p:nvSpPr>
          <p:spPr>
            <a:xfrm>
              <a:off x="2320640" y="2765693"/>
              <a:ext cx="1352296" cy="1323439"/>
            </a:xfrm>
            <a:prstGeom prst="rect">
              <a:avLst/>
            </a:prstGeom>
            <a:noFill/>
          </p:spPr>
          <p:txBody>
            <a:bodyPr wrap="square">
              <a:spAutoFit/>
            </a:bodyPr>
            <a:lstStyle/>
            <a:p>
              <a:pPr algn="ctr"/>
              <a:r>
                <a:rPr lang="en-US" sz="8000">
                  <a:solidFill>
                    <a:srgbClr val="FFFFFF"/>
                  </a:solidFill>
                </a:rPr>
                <a:t>02</a:t>
              </a:r>
              <a:endParaRPr lang="zh-CN" sz="8000">
                <a:solidFill>
                  <a:srgbClr val="FFFFFF"/>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p:blipFill>
        <p:spPr>
          <a:xfrm>
            <a:off x="4750" y="-297"/>
            <a:ext cx="12182499" cy="6858296"/>
          </a:xfrm>
          <a:custGeom>
            <a:rect l="l" t="t" r="r" b="b"/>
            <a:pathLst>
              <a:path w="12182499" h="6858296">
                <a:moveTo>
                  <a:pt x="0" y="0"/>
                </a:moveTo>
                <a:lnTo>
                  <a:pt x="2" y="0"/>
                </a:lnTo>
                <a:lnTo>
                  <a:pt x="12182499" y="6858296"/>
                </a:lnTo>
                <a:lnTo>
                  <a:pt x="0" y="6858296"/>
                </a:lnTo>
                <a:close/>
              </a:path>
            </a:pathLst>
          </a:custGeom>
        </p:spPr>
      </p:pic>
      <p:grpSp>
        <p:nvGrpSpPr>
          <p:cNvPr id="24" name="组合 23"/>
          <p:cNvGrpSpPr/>
          <p:nvPr/>
        </p:nvGrpSpPr>
        <p:grpSpPr>
          <a:xfrm>
            <a:off x="11064318" y="234297"/>
            <a:ext cx="745352" cy="743620"/>
            <a:chOff x="454638" y="234297"/>
            <a:chExt cx="745352" cy="743620"/>
          </a:xfrm>
        </p:grpSpPr>
        <p:grpSp>
          <p:nvGrpSpPr>
            <p:cNvPr id="25" name="组合 24"/>
            <p:cNvGrpSpPr/>
            <p:nvPr/>
          </p:nvGrpSpPr>
          <p:grpSpPr>
            <a:xfrm>
              <a:off x="454638" y="234297"/>
              <a:ext cx="745352" cy="743620"/>
              <a:chOff x="2481944" y="6134170"/>
              <a:chExt cx="995514" cy="993199"/>
            </a:xfrm>
          </p:grpSpPr>
          <p:sp>
            <p:nvSpPr>
              <p:cNvPr id="27" name="任意多边形 26"/>
              <p:cNvSpPr/>
              <p:nvPr/>
            </p:nvSpPr>
            <p:spPr>
              <a:xfrm rot="5400000">
                <a:off x="2481946" y="6857998"/>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28" name="任意多边形 27"/>
              <p:cNvSpPr/>
              <p:nvPr/>
            </p:nvSpPr>
            <p:spPr>
              <a:xfrm rot="16200000" flipH="1">
                <a:off x="3208087" y="6857997"/>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29" name="任意多边形 28"/>
              <p:cNvSpPr/>
              <p:nvPr/>
            </p:nvSpPr>
            <p:spPr>
              <a:xfrm rot="16200000" flipV="1">
                <a:off x="2481944" y="6134175"/>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sp>
            <p:nvSpPr>
              <p:cNvPr id="30" name="任意多边形 29"/>
              <p:cNvSpPr/>
              <p:nvPr/>
            </p:nvSpPr>
            <p:spPr>
              <a:xfrm rot="5400000" flipH="1" flipV="1">
                <a:off x="3208084" y="6134170"/>
                <a:ext cx="269371" cy="269371"/>
              </a:xfrm>
              <a:custGeom>
                <a:rect l="l" t="t" r="r" b="b"/>
                <a:pathLst>
                  <a:path w="269371" h="269371">
                    <a:moveTo>
                      <a:pt x="0" y="269371"/>
                    </a:moveTo>
                    <a:lnTo>
                      <a:pt x="0" y="222320"/>
                    </a:lnTo>
                    <a:lnTo>
                      <a:pt x="222320" y="222320"/>
                    </a:lnTo>
                    <a:lnTo>
                      <a:pt x="222320" y="0"/>
                    </a:lnTo>
                    <a:lnTo>
                      <a:pt x="269371" y="0"/>
                    </a:lnTo>
                    <a:lnTo>
                      <a:pt x="269371" y="269371"/>
                    </a:lnTo>
                    <a:lnTo>
                      <a:pt x="222320" y="269371"/>
                    </a:lnTo>
                    <a:lnTo>
                      <a:pt x="222320" y="269371"/>
                    </a:lnTo>
                    <a:close/>
                  </a:path>
                </a:pathLst>
              </a:custGeom>
              <a:noFill/>
              <a:ln w="6350">
                <a:solidFill>
                  <a:schemeClr val="tx1"/>
                </a:solidFill>
                <a:prstDash val="solid"/>
                <a:miter/>
              </a:ln>
            </p:spPr>
            <p:txBody>
              <a:bodyPr anchor="ctr"/>
              <a:lstStyle/>
              <a:p>
                <a:pPr algn="ctr"/>
                <a:endParaRPr lang="zh-CN">
                  <a:solidFill>
                    <a:srgbClr val="FFFFFF"/>
                  </a:solidFill>
                </a:endParaRPr>
              </a:p>
            </p:txBody>
          </p:sp>
        </p:grpSp>
        <p:sp>
          <p:nvSpPr>
            <p:cNvPr id="26" name="文本框 25"/>
            <p:cNvSpPr txBox="1"/>
            <p:nvPr/>
          </p:nvSpPr>
          <p:spPr>
            <a:xfrm>
              <a:off x="473755" y="313720"/>
              <a:ext cx="707118" cy="584775"/>
            </a:xfrm>
            <a:prstGeom prst="rect">
              <a:avLst/>
            </a:prstGeom>
            <a:noFill/>
          </p:spPr>
          <p:txBody>
            <a:bodyPr wrap="square">
              <a:spAutoFit/>
            </a:bodyPr>
            <a:lstStyle/>
            <a:p>
              <a:pPr algn="ctr"/>
              <a:r>
                <a:rPr lang="en-US" sz="3200">
                  <a:solidFill>
                    <a:srgbClr val="000000"/>
                  </a:solidFill>
                  <a:latin typeface="微软雅黑"/>
                  <a:ea typeface="微软雅黑"/>
                </a:rPr>
                <a:t>01</a:t>
              </a:r>
              <a:endParaRPr lang="zh-CN" sz="2800">
                <a:solidFill>
                  <a:srgbClr val="000000"/>
                </a:solidFill>
                <a:latin typeface="微软雅黑"/>
                <a:ea typeface="微软雅黑"/>
              </a:endParaRPr>
            </a:p>
          </p:txBody>
        </p:sp>
      </p:grpSp>
      <p:grpSp>
        <p:nvGrpSpPr>
          <p:cNvPr id="55" name="组合 54"/>
          <p:cNvGrpSpPr/>
          <p:nvPr/>
        </p:nvGrpSpPr>
        <p:grpSpPr>
          <a:xfrm>
            <a:off x="657820" y="3875665"/>
            <a:ext cx="5360887" cy="1920203"/>
            <a:chOff x="822197" y="3875665"/>
            <a:chExt cx="5360887" cy="1920203"/>
          </a:xfrm>
        </p:grpSpPr>
        <p:grpSp>
          <p:nvGrpSpPr>
            <p:cNvPr id="43" name="组合 42"/>
            <p:cNvGrpSpPr/>
            <p:nvPr/>
          </p:nvGrpSpPr>
          <p:grpSpPr>
            <a:xfrm>
              <a:off x="933953" y="3875665"/>
              <a:ext cx="3788443" cy="913750"/>
              <a:chOff x="933953" y="3875665"/>
              <a:chExt cx="3788443" cy="913750"/>
            </a:xfrm>
          </p:grpSpPr>
          <p:grpSp>
            <p:nvGrpSpPr>
              <p:cNvPr id="32" name="组合 31"/>
              <p:cNvGrpSpPr/>
              <p:nvPr/>
            </p:nvGrpSpPr>
            <p:grpSpPr>
              <a:xfrm rot="5400000">
                <a:off x="2515904" y="2293714"/>
                <a:ext cx="624542" cy="3788443"/>
                <a:chOff x="4438650" y="4155141"/>
                <a:chExt cx="624542" cy="1060450"/>
              </a:xfrm>
              <a:noFill/>
            </p:grpSpPr>
            <p:cxnSp>
              <p:nvCxnSpPr>
                <p:cNvPr id="34" name="直接连接符 33"/>
                <p:cNvCxnSpPr/>
                <p:nvPr/>
              </p:nvCxnSpPr>
              <p:spPr>
                <a:xfrm>
                  <a:off x="4438651" y="4156445"/>
                  <a:ext cx="624541" cy="0"/>
                </a:xfrm>
                <a:prstGeom prst="line">
                  <a:avLst/>
                </a:prstGeom>
                <a:grpFill/>
                <a:ln w="12700">
                  <a:solidFill>
                    <a:schemeClr val="bg1"/>
                  </a:solidFill>
                  <a:prstDash val="solid"/>
                  <a:miter/>
                </a:ln>
              </p:spPr>
            </p:cxnSp>
            <p:cxnSp>
              <p:nvCxnSpPr>
                <p:cNvPr id="35" name="直接连接符 34"/>
                <p:cNvCxnSpPr/>
                <p:nvPr/>
              </p:nvCxnSpPr>
              <p:spPr>
                <a:xfrm>
                  <a:off x="4438650" y="5214289"/>
                  <a:ext cx="624541" cy="0"/>
                </a:xfrm>
                <a:prstGeom prst="line">
                  <a:avLst/>
                </a:prstGeom>
                <a:grpFill/>
                <a:ln w="12700">
                  <a:solidFill>
                    <a:schemeClr val="bg1"/>
                  </a:solidFill>
                  <a:prstDash val="solid"/>
                  <a:miter/>
                </a:ln>
              </p:spPr>
            </p:cxnSp>
            <p:cxnSp>
              <p:nvCxnSpPr>
                <p:cNvPr id="36" name="直接连接符 35"/>
                <p:cNvCxnSpPr/>
                <p:nvPr/>
              </p:nvCxnSpPr>
              <p:spPr>
                <a:xfrm>
                  <a:off x="4439771" y="4155141"/>
                  <a:ext cx="0" cy="1060450"/>
                </a:xfrm>
                <a:prstGeom prst="line">
                  <a:avLst/>
                </a:prstGeom>
                <a:grpFill/>
                <a:ln w="12700">
                  <a:solidFill>
                    <a:schemeClr val="bg1"/>
                  </a:solidFill>
                  <a:prstDash val="solid"/>
                  <a:miter/>
                </a:ln>
              </p:spPr>
            </p:cxnSp>
            <p:cxnSp>
              <p:nvCxnSpPr>
                <p:cNvPr id="37" name="直接连接符 36"/>
                <p:cNvCxnSpPr/>
                <p:nvPr/>
              </p:nvCxnSpPr>
              <p:spPr>
                <a:xfrm>
                  <a:off x="5062398" y="4155141"/>
                  <a:ext cx="0" cy="200959"/>
                </a:xfrm>
                <a:prstGeom prst="line">
                  <a:avLst/>
                </a:prstGeom>
                <a:grpFill/>
                <a:ln w="12700">
                  <a:solidFill>
                    <a:schemeClr val="bg1"/>
                  </a:solidFill>
                  <a:prstDash val="solid"/>
                  <a:miter/>
                </a:ln>
              </p:spPr>
            </p:cxnSp>
            <p:cxnSp>
              <p:nvCxnSpPr>
                <p:cNvPr id="38" name="直接连接符 37"/>
                <p:cNvCxnSpPr/>
                <p:nvPr/>
              </p:nvCxnSpPr>
              <p:spPr>
                <a:xfrm>
                  <a:off x="5060017" y="5014474"/>
                  <a:ext cx="0" cy="200959"/>
                </a:xfrm>
                <a:prstGeom prst="line">
                  <a:avLst/>
                </a:prstGeom>
                <a:grpFill/>
                <a:ln w="12700">
                  <a:solidFill>
                    <a:schemeClr val="bg1"/>
                  </a:solidFill>
                  <a:prstDash val="solid"/>
                  <a:miter/>
                </a:ln>
              </p:spPr>
            </p:cxnSp>
          </p:grpSp>
          <p:sp>
            <p:nvSpPr>
              <p:cNvPr id="33" name="文本框 32"/>
              <p:cNvSpPr txBox="1"/>
              <p:nvPr/>
            </p:nvSpPr>
            <p:spPr>
              <a:xfrm>
                <a:off x="1554111" y="4081529"/>
                <a:ext cx="2548128" cy="707886"/>
              </a:xfrm>
              <a:prstGeom prst="rect">
                <a:avLst/>
              </a:prstGeom>
              <a:noFill/>
            </p:spPr>
            <p:txBody>
              <a:bodyPr wrap="square">
                <a:spAutoFit/>
              </a:bodyPr>
              <a:lstStyle/>
              <a:p>
                <a:pPr algn="ctr"/>
                <a:r>
                  <a:rPr lang="zh-CN" sz="4000">
                    <a:solidFill>
                      <a:srgbClr val="FFFFFF"/>
                    </a:solidFill>
                  </a:rPr>
                  <a:t>输入内容</a:t>
                </a:r>
                <a:endParaRPr lang="zh-CN" sz="4000">
                  <a:solidFill>
                    <a:srgbClr val="FFFFFF"/>
                  </a:solidFill>
                </a:endParaRPr>
              </a:p>
            </p:txBody>
          </p:sp>
        </p:grpSp>
        <p:sp>
          <p:nvSpPr>
            <p:cNvPr id="41" name="文本框 40"/>
            <p:cNvSpPr txBox="1"/>
            <p:nvPr/>
          </p:nvSpPr>
          <p:spPr>
            <a:xfrm>
              <a:off x="822197" y="4841761"/>
              <a:ext cx="5360887" cy="954107"/>
            </a:xfrm>
            <a:prstGeom prst="rect">
              <a:avLst/>
            </a:prstGeom>
            <a:noFill/>
          </p:spPr>
          <p:txBody>
            <a:bodyPr wrap="square">
              <a:spAutoFit/>
            </a:bodyPr>
            <a:lstStyle/>
            <a:p>
              <a:r>
                <a:rPr lang="zh-CN" sz="1400">
                  <a:solidFill>
                    <a:srgbClr val="FFFFFF"/>
                  </a:solidFill>
                </a:rPr>
                <a:t>输入内容输入内容输入内容输入内容输入内容输入内容输入内容输入内容输入内容输入内容输入内容输入内容输入内容输入内容输入内容输入内容输入内容输入内容输入内容输入内容输入内容输入内容输入内容输入内容</a:t>
              </a:r>
              <a:endParaRPr lang="zh-CN" sz="1400">
                <a:solidFill>
                  <a:srgbClr val="FFFFFF"/>
                </a:solidFill>
              </a:endParaRPr>
            </a:p>
          </p:txBody>
        </p:sp>
      </p:grpSp>
      <p:grpSp>
        <p:nvGrpSpPr>
          <p:cNvPr id="54" name="组合 53"/>
          <p:cNvGrpSpPr/>
          <p:nvPr/>
        </p:nvGrpSpPr>
        <p:grpSpPr>
          <a:xfrm>
            <a:off x="6173294" y="1474533"/>
            <a:ext cx="5360887" cy="2112473"/>
            <a:chOff x="5937621" y="960183"/>
            <a:chExt cx="5360887" cy="2112473"/>
          </a:xfrm>
        </p:grpSpPr>
        <p:grpSp>
          <p:nvGrpSpPr>
            <p:cNvPr id="53" name="组合 52"/>
            <p:cNvGrpSpPr/>
            <p:nvPr/>
          </p:nvGrpSpPr>
          <p:grpSpPr>
            <a:xfrm>
              <a:off x="7395765" y="960183"/>
              <a:ext cx="3788443" cy="978486"/>
              <a:chOff x="7314042" y="3521721"/>
              <a:chExt cx="3788443" cy="978486"/>
            </a:xfrm>
          </p:grpSpPr>
          <p:grpSp>
            <p:nvGrpSpPr>
              <p:cNvPr id="45" name="组合 44"/>
              <p:cNvGrpSpPr/>
              <p:nvPr/>
            </p:nvGrpSpPr>
            <p:grpSpPr>
              <a:xfrm rot="16200000" flipV="1">
                <a:off x="8895993" y="2293714"/>
                <a:ext cx="624542" cy="3788443"/>
                <a:chOff x="4438650" y="4155141"/>
                <a:chExt cx="624542" cy="1060450"/>
              </a:xfrm>
              <a:noFill/>
            </p:grpSpPr>
            <p:cxnSp>
              <p:nvCxnSpPr>
                <p:cNvPr id="47" name="直接连接符 46"/>
                <p:cNvCxnSpPr/>
                <p:nvPr/>
              </p:nvCxnSpPr>
              <p:spPr>
                <a:xfrm>
                  <a:off x="4438651" y="4156445"/>
                  <a:ext cx="624541" cy="0"/>
                </a:xfrm>
                <a:prstGeom prst="line">
                  <a:avLst/>
                </a:prstGeom>
                <a:grpFill/>
                <a:ln w="12700">
                  <a:solidFill>
                    <a:schemeClr val="tx1"/>
                  </a:solidFill>
                  <a:prstDash val="solid"/>
                  <a:miter/>
                </a:ln>
              </p:spPr>
            </p:cxnSp>
            <p:cxnSp>
              <p:nvCxnSpPr>
                <p:cNvPr id="48" name="直接连接符 47"/>
                <p:cNvCxnSpPr/>
                <p:nvPr/>
              </p:nvCxnSpPr>
              <p:spPr>
                <a:xfrm>
                  <a:off x="4438650" y="5214289"/>
                  <a:ext cx="624541" cy="0"/>
                </a:xfrm>
                <a:prstGeom prst="line">
                  <a:avLst/>
                </a:prstGeom>
                <a:grpFill/>
                <a:ln w="12700">
                  <a:solidFill>
                    <a:schemeClr val="tx1"/>
                  </a:solidFill>
                  <a:prstDash val="solid"/>
                  <a:miter/>
                </a:ln>
              </p:spPr>
            </p:cxnSp>
            <p:cxnSp>
              <p:nvCxnSpPr>
                <p:cNvPr id="49" name="直接连接符 48"/>
                <p:cNvCxnSpPr/>
                <p:nvPr/>
              </p:nvCxnSpPr>
              <p:spPr>
                <a:xfrm>
                  <a:off x="4439771" y="4155141"/>
                  <a:ext cx="0" cy="1060450"/>
                </a:xfrm>
                <a:prstGeom prst="line">
                  <a:avLst/>
                </a:prstGeom>
                <a:grpFill/>
                <a:ln w="12700">
                  <a:solidFill>
                    <a:schemeClr val="tx1"/>
                  </a:solidFill>
                  <a:prstDash val="solid"/>
                  <a:miter/>
                </a:ln>
              </p:spPr>
            </p:cxnSp>
            <p:cxnSp>
              <p:nvCxnSpPr>
                <p:cNvPr id="50" name="直接连接符 49"/>
                <p:cNvCxnSpPr/>
                <p:nvPr/>
              </p:nvCxnSpPr>
              <p:spPr>
                <a:xfrm>
                  <a:off x="5062398" y="4155141"/>
                  <a:ext cx="0" cy="200959"/>
                </a:xfrm>
                <a:prstGeom prst="line">
                  <a:avLst/>
                </a:prstGeom>
                <a:grpFill/>
                <a:ln w="12700">
                  <a:solidFill>
                    <a:schemeClr val="tx1"/>
                  </a:solidFill>
                  <a:prstDash val="solid"/>
                  <a:miter/>
                </a:ln>
              </p:spPr>
            </p:cxnSp>
            <p:cxnSp>
              <p:nvCxnSpPr>
                <p:cNvPr id="51" name="直接连接符 50"/>
                <p:cNvCxnSpPr/>
                <p:nvPr/>
              </p:nvCxnSpPr>
              <p:spPr>
                <a:xfrm>
                  <a:off x="5060017" y="5014474"/>
                  <a:ext cx="0" cy="200959"/>
                </a:xfrm>
                <a:prstGeom prst="line">
                  <a:avLst/>
                </a:prstGeom>
                <a:grpFill/>
                <a:ln w="12700">
                  <a:solidFill>
                    <a:schemeClr val="tx1"/>
                  </a:solidFill>
                  <a:prstDash val="solid"/>
                  <a:miter/>
                </a:ln>
              </p:spPr>
            </p:cxnSp>
          </p:grpSp>
          <p:sp>
            <p:nvSpPr>
              <p:cNvPr id="46" name="文本框 45"/>
              <p:cNvSpPr txBox="1"/>
              <p:nvPr/>
            </p:nvSpPr>
            <p:spPr>
              <a:xfrm>
                <a:off x="7934200" y="3521721"/>
                <a:ext cx="2548128" cy="707886"/>
              </a:xfrm>
              <a:prstGeom prst="rect">
                <a:avLst/>
              </a:prstGeom>
              <a:noFill/>
            </p:spPr>
            <p:txBody>
              <a:bodyPr wrap="square">
                <a:spAutoFit/>
              </a:bodyPr>
              <a:lstStyle/>
              <a:p>
                <a:pPr algn="ctr"/>
                <a:r>
                  <a:rPr lang="zh-CN" sz="4000">
                    <a:solidFill>
                      <a:srgbClr val="000000"/>
                    </a:solidFill>
                  </a:rPr>
                  <a:t>输入内容</a:t>
                </a:r>
                <a:endParaRPr lang="zh-CN" sz="4000">
                  <a:solidFill>
                    <a:srgbClr val="000000"/>
                  </a:solidFill>
                </a:endParaRPr>
              </a:p>
            </p:txBody>
          </p:sp>
        </p:grpSp>
        <p:sp>
          <p:nvSpPr>
            <p:cNvPr id="52" name="文本框 51"/>
            <p:cNvSpPr txBox="1"/>
            <p:nvPr/>
          </p:nvSpPr>
          <p:spPr>
            <a:xfrm>
              <a:off x="5937621" y="2118549"/>
              <a:ext cx="5360887" cy="954107"/>
            </a:xfrm>
            <a:prstGeom prst="rect">
              <a:avLst/>
            </a:prstGeom>
            <a:noFill/>
          </p:spPr>
          <p:txBody>
            <a:bodyPr wrap="square">
              <a:spAutoFit/>
            </a:bodyPr>
            <a:lstStyle/>
            <a:p>
              <a:pPr algn="r"/>
              <a:r>
                <a:rPr lang="zh-CN" sz="1400">
                  <a:solidFill>
                    <a:srgbClr val="000000"/>
                  </a:solidFill>
                </a:rPr>
                <a:t>输入内容输入内容输入内容输入内容输入内容输入内容输入内容输入内容输入内容输入内容输入内容输入内容输入内容输入内容输入内容输入内容输入内容输入内容输入内容输入内容输入内容输入内容输入内容输入内容</a:t>
              </a:r>
              <a:endParaRPr lang="zh-CN" sz="1400">
                <a:solidFill>
                  <a:srgbClr val="000000"/>
                </a:solidFill>
              </a:endParaRPr>
            </a:p>
          </p:txBody>
        </p:sp>
      </p:grpSp>
    </p:spTree>
  </p:cSld>
  <p:clrMapOvr>
    <a:masterClrMapping/>
  </p:clrMapOvr>
</p:sld>
</file>